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Engine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fundamental process by which plants, algae, and some bacteria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the primary method of producing oxygen in Earth's atmosphere, crucial for respiration in animals and many other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Essentially, photosynthesis is how plants create their own food – glucose – from carbon dioxide and water.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our planet's atmosphere would be drastically different, and life as we know it would be impossible.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Stages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two main stages: the light-dependent reactions and the light-independent reactions (Calvin Cycle).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take place within the thylakoid membranes of chloroplasts, using light energy to split water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These reactions produce ATP (energy currency) and NADPH (reducing power).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takes place in the stroma of the chloroplasts, using ATP and NADPH to convert carbon dioxide into glucose.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Stages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Key Components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Chlorophyll, the green pigment in plants, absorbs sunlight, initiating the photosynthetic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(H₂O) is essential, acting as a source of electrons and hydrogen 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(CO₂) enters the plant through stomata and is converted 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NADP+ is a crucial coenzyme that facilitates the carbon fixation process.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Key Components of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Importance of Photosynthesis to Ecosystems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forms the base of most food chains and food webs.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regulates atmospheric carbon dioxide levels, mitigating climate change.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Plants provide habitats and resources for countless animal species.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oxygen released during photosynthesis sustains the respiration of many organisms.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 to Ecosystems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hello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intensity: Higher light intensity generally increases the rate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concentration: Increasing CO2 levels can boost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availability: Water is essential for the process. Low water availability slows down growth.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Temperature: Photosynthesis is affected by temperature ranges, with optimal conditions around 20-30°C.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Factors Affecting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