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Engine of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1: Introduction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fundamental process by which plants, algae, and some bacteria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It’s the primary way energy enters most ecosystems on Earth.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Without photosynthesis, life as we know it wouldn't exist.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sustains nearly all living organisms, directly or indirectly.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1: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2: The Key Ingredients – Sunlight, Water, and Carbon Dioxide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requires three crucial ingredients: sunlight, water, and carbon dioxide.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Sunlight provides the energy to drive the reaction.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is absorbed through roots and transported to the leaves.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dioxide, a byproduct of respiration, enters through tiny pores (stomata) in leaves.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rate of photosynthesis is influenced by light intensity and carbon dioxide concentration.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2: The Key Ingredients – Sunlight, Water, and Carbon Dioxide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3: The Chloroplast – The Site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within specialized organelles called chloroplasts, found in plant cells.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Chloroplasts contain chlorophyll, a green pigment that captures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 absorbs red and blue light, reflecting green light, which is why plants appear green.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Chloroplasts are incredibly efficient at this process.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3: The Chloroplast – The Site of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4: The Stages of Photosynthesis – Light-Dependent and Light-Independent Reactions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divided into two main stages: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occur in the thylakoid membranes within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They directly use light energy to create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light-independent reactions (Calvin Cycle) occur in the stroma.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is split, releasing oxygen as a byproduct.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4: The Stages of Photosynthesis – Light-Dependent and Light-Independent Reactions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5: The Importance of Photosynthesis - Ecosystems and Climate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essential for maintaining the balance of ecosystems globally.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plays a crucial role in producing oxygen, which is vital for respiration by animals and many other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Plants absorb carbon dioxide, helping to regulate the Earth's climate by removing it from the atmosphere.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Deforestation and climate change threaten the health and stability of photosynthetic processes.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5: The Importance of Photosynthesis - Ecosystems and Climate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