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bot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Introduction to bot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Overview of the topic with more context and background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Key points to discuss with additional details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Importance and relevance with examples or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- Introduction to bot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Main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First main concept with detailed examples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Second main concept with further elaboration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Third main concept with supporting data or case studies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- Main Concepts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Summary of key takeaways with insights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Future implications with potential applications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Call to action with a proposed next step or idea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-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