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1: Introduction - The Basics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Photosynthesis is the fundamental process by which plants, algae, and some bacteria convert light energy into chemical energy in the form of sugars.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It's the primary source of organic matter on Earth, fueling nearly all food webs.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Photosynthesis occurs in chloroplasts, specialized organelles within plant cells, containing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Without photosynthesis, the Earth's atmosphere would lack oxygen and the vast majority of life as we know it wouldn't exist.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The process uses water (H₂O), carbon dioxide (CO₂), and sunlight to create glucose (C₆H₁₂O₆) and oxygen (O₂).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Introduction -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The Equation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The balanced equation for photosynthesis is: 6CO₂ + 6H₂O + Light Energy → C₆H₁₂O₆ + 6O₂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This equation demonstrates how carbon dioxide and water are combined to produce glucose and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The energy captured from sunlight is converted into chemical energy within the glucose molecule.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 This energy is utilized by the plant for growth, development, and other metabolic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 Factors such as temperature and light intensity affect the rate of photosynthesis, and these can be adjusted to optimize plant productivity.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The Equation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Chloroplast Structure and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Chloroplasts are the specialized compartments where photosynthesis takes place.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They contain thylakoids, membrane-bound compartments within the chloroplast that contain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Light-dependent reactions occur in the thylakoid membranes and harness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Photosystems I and II absorb light, initiating the electron transport chain.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ATP and NADPH, energy-carrying molecules, are produced during this stage.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Chloroplast Structure and Light-Dependent Reactions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4: Light-Independent Reactions (Calvin Cycle)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The Calvin Cycle, also known as the light-independent reactions, occurs in the stroma of the chloroplast.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Carbon dioxide is incorporated into an organic molecule through carbon fixation.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 The cycle uses ATP and NADPH to convert CO₂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This process generates sugars, which become the primary source of energy for the plant.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The cycle regenerates RuBP (ribulose-1,5-bisphosphate) needed for carbon fixation, ensuring the process repeats.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Light-Independent Reactions (Calvin Cycle)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 Photosynthesis' Importance and Future Research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1. Photosynthesis is essential for maintaining the balance of atmospheric gases and regulating climate.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2. It significantly impacts global food production, supporting human populations worldwide.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3.  Scientists are actively researching methods to enhance photosynthetic efficiency through genetic engineering and alternative light sources.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4. Understanding the complexity of photosynthesis could lead to innovations in biofuels, agriculture, and carbon capture.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5.  Further exploration of photosynthesis will unlock new possibilities for sustainable energy and environmental stewardship.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 Photosynthesis' Importance and Future 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