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Photosynthesis is the fundamental process by which plants, algae, and some bacteria convert light energy into chemical energy (sugars).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It’s the primary source of oxygen in the Earth’s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Photosynthesis is essential for nearly all life on our planet, supporting ecosystems worldwide.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Photosynthesis is not simply 'eating sunlight'; it’s a complex biochemical reaction involving multiple stages.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The process sustains a vital cycle of carbon, water, and oxygen.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Light-Dependent Reactions: Occur in the thylakoid membranes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Electron Transport Chain:  Electrons pass through a chain, releasing energy as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Carbon Fixation: Carbon dioxide is incorporated into organic molecules (glucose).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RuBisCO Enzyme:  This crucial enzyme catalyzes the initial reaction of CO2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Glucose Production:  The result of the cycle is glucose, a stable sugar for energy.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Light Intensity:  Higher light intensity generally boosts photosynthetic rate.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Carbon Dioxide Concentration: Increasing CO2 levels usually increases rates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Temperature: Photosynthesis is affected by temperature; optimal ranges vary by species.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Water Availability:  Water is a critical reactant, often limiting in arid environments.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Chlorophyll: Chlorophyll absorbs light energy, enabling the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Factors Affecting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 Photosynthesis and Plant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Glucose is used as energy source for plant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Provides structural components like cellulose for cell walls.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Essential for the growth and reproduction of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 Supports the base of most food chains.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Without photosynthesis, plant life would drastically decline.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 Photosynthesis and Plant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 Photosynthesis and the Wider Ecosystem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 Oxygen Production: Photosynthesis continuously releases oxygen into the atmosphere, fueling aerobic respiration in animals.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 Carbon Cycle: It plays a crucial role in regulating the global carbon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Nutrient Cycling:  Photosynthesis contributes to the availability of nutrients in soils.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 Indirectly Supports Human Life: Through food production and biomass.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Diverse Ecosystems:  Different types of plants perform photosynthesis at varied rates and efficiencies, shaping ecosystem structure.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Photosynthesis and the Wider Ecosystem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