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The Basics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fundamental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It’s how these organisms produce their own food (sugars) – essentially, they are creating their own fuel.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process relies on chlorophyll, a green pigment found in chloroplasts within plant cells, to capture sunlight.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most life on Earth would be drastically different – it would drastically limit food chains and ecosystems.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The Basics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2: The Stages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two main stages: the light-dependent reactions and the light-independent reactions (also known as the 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**Light-Dependent Reactions:** Occur in the thylakoid membranes of chloroplasts, utilizing sunlight. This stage generates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(adenosine triphosphate) and NADPH (nicotinamide adenine dinucleotide phosphate) are energy-carrying molecules produced during this stage.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**Light-Independent Reactions (Calvin Cycle):** Take place in the stroma, the fluid-filled space of the chloroplast.  This cycle utilizes carbon dioxide to create glucose.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The Stages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3: Key Components &amp; Roles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(H2O) is essential as the primary source of electrons in the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(CO2) is absorbed from the atmosphere and converted into organic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absorbs light energy, initiating the entire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RuBisCO (Ribulose-1,5-bisphosphate carboxylase/oxygenase) is a key enzyme responsible for initial carbon fixation, the first step in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Nitrogen fixation, an essential process, links atmospheric nitrogen into usable forms for plant growth.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Key Components &amp; Roles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4: The Importance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primary source of oxygen in the Earth's atmosphere, which is vital for respiration in most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the foundation of most food chains, supporting the survival of countless ecosystems.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helps regulate global climate by absorbing carbon dioxide, mitigating the effects of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crucial for maintaining biodiversity - it provides food and shelter for countless species.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The Importance of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5:  Beyond the Basics - Variations &amp; Future Research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plant species exhibit variations in photosynthetic rates and pigment composition.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Research is ongoing to improve the efficiency of artificial photosynthesis - mimicking the natural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Scientists are exploring the role of light spectra in optimizing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Further research into how factors like temperature and water availability affect photosynthesis could lead to agricultural advancements - potentially enhancing crop yields.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holds the key to sustainable energy sources in the future.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 Beyond the Basics - Variations &amp; Future Research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