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The Basics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fundamental process used by plants, algae, and some bacteria to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It’s how these organisms create their own food (sugars) from carbon dioxide and water.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entire process occurs within chloroplasts – specialized organelles in plant cells.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fuels nearly all life on Earth, as it’s the primary source of oxygen.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The Basics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2: The Role of Chlorophyll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is the pigment that absorbs sunlight, initiating the photosynthetic reaction.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absorbs primarily blue and red light, reflecting green light – which is why plants appear green.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types of chlorophyll exist, influencing how efficiently plants capture light.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Its presence dictates the rate of photosynthesis, impacting plant growth and productivity.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The Role of Chlorophyll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3: The Stages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divided into two main stages: the light-dependent and the light-independent reactions (Calvin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(photolysis) take place in the thylakoid membranes of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reactions use light energy to split water molecules (H₂O) into oxygen, protons (H+), and electrons.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energy from these reactions is used to generate ATP (adenosine triphosphate) and NADPH (nicotinamide adenine dinucleotide phosphate).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The Stages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4: The Role of Carbon Dioxide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(CO₂) is absorbed from the atmosphere through tiny pores called stomata.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enters the plant through stomata and is incorporated into organic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is a crucial element in building glucose – the primary sugar used for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effectively removes carbon from the atmosphere, mitigating climate change.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The Role of Carbon Dioxide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5: Importance and Future Implications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maintaining Earth's atmospheric balance.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produces the oxygen we breathe, significantly impacting human life.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and improving photosynthetic efficiency holds tremendous potential for agricultural advancements.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Research into synthetic biology and genetic engineering could lead to enhanced crop yields and sustainable biofuel production.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Importance and Future Implications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