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 b="1">
                <a:solidFill>
                  <a:srgbClr val="0A0A0A"/>
                </a:solidFill>
                <a:latin typeface="Arial"/>
              </a:defRPr>
            </a:pPr>
            <a:r>
              <a:t>photosynthesis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4572000"/>
            <a:ext cx="4572000" cy="2286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Importance and relevance with examples or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Main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Third main concept with supporting data or case studies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Call to action with a proposed next step or idea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