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Engine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1: 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fundamental process by which plants and some bacteria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the primary way energy enters most food webs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utilizes sunlight, water, and carbon dioxide to produce glucose (sugar) and oxygen.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most life on Earth would not be possible.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2: Key Stages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two main stages: the light-dependent reactions and the light-independent reactions (Calvin cycle).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occur in the thylakoid membranes within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These reactions use light energy to split water molecules, releasing oxygen and generating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then utilizes ATP and NADPH to fix carbon dioxide and produce glucose.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Key Stages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3: Importance &amp; Factors Affecting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directly fuels nearly all life on our planet.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significantly impacts global climate regulation by absorbing carbon dioxide.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Factors affecting photosynthetic rate include light intensity, water availability, carbon dioxide concentration, and temperature.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Different plant species have varying photosynthetic capabilities, impacting forest productivity and agricultural yield.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Importance &amp; Factors Affecting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