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Foundation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1: What is Photosynthesis?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remarkable process by which plants, algae,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the primary way these organisms generate their own food (sugars) from carbon dioxide and water.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Essentially, they are using sunlight to create sustenance.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most life on Earth as we know it wouldn't exist.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2: The Key Players: Chloroplasts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primarily occurs within organelles called chloroplasts, found in plant cells.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Chloroplasts contain chlorophyll, a green pigment that absorbs sunlight – this is why plants appear green.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captures specific wavelengths of light, initiating the photosynthetic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Chloroplasts also contain the necessary enzymes to catalyze the chemical reactions.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The Key Players: Chloroplasts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3:  The Stages of Photosynthesis (Light-Dependent &amp; Light-Independent)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unfolds in two main stages: the light-dependent reactions and the light-independent reactions (also known as the Calvin cycle).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occur in the thylakoid membranes within the chloroplast.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is split, releasing electrons and oxygen as a byproduct.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light-independent reactions (Calvin cycle) utilize the energy created in the light-dependent reactions to fix carbon dioxide into glucose.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 The Stages of Photosynthesis (Light-Dependent &amp; Light-Independent)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4:  The Role of Carbon Dioxide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(CO2) is the source of carbon atoms in glucose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Plants absorb CO2 from the atmosphere through tiny pores called stomata.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process converts CO2 into organic molecules, forming glucose – the sugar used by plants for growth and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balance between photosynthesis and respiration helps regulate the Earth’s atmosphere.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 The Role of Carbon Dioxide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5:  Importance of Photosynthesis and Ecological Implications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supports nearly all food chains and food webs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produces oxygen, which is essential for respiration in animals.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health of plant life directly impacts global climate patterns.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Deforestation drastically reduces photosynthetic capacity and contributes to climate change.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 Importance of Photosynthesis and Ecological Implications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