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1371600"/>
            <a:ext cx="82296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4400" b="1">
                <a:solidFill>
                  <a:srgbClr val="000000"/>
                </a:solidFill>
                <a:latin typeface="Calibri"/>
              </a:defRPr>
            </a:pPr>
            <a:r>
              <a:t>photosynthesis</a:t>
            </a:r>
          </a:p>
        </p:txBody>
      </p:sp>
      <p:sp>
        <p:nvSpPr>
          <p:cNvPr id="4" name="Rectangle 3"/>
          <p:cNvSpPr/>
          <p:nvPr/>
        </p:nvSpPr>
        <p:spPr>
          <a:xfrm>
            <a:off x="2286000" y="3657600"/>
            <a:ext cx="4572000" cy="2286000"/>
          </a:xfrm>
          <a:prstGeom prst="rect">
            <a:avLst/>
          </a:prstGeom>
          <a:solidFill>
            <a:srgbClr val="F5F5F5"/>
          </a:solidFill>
          <a:ln w="19050">
            <a:solidFill>
              <a:srgbClr val="C8C8C8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</a:p>
          <a:p>
            <a:pPr algn="ctr">
              <a:spcAft>
                <a:spcPts val="1000"/>
              </a:spcAft>
              <a:defRPr sz="4800"/>
            </a:pPr>
            <a:r>
              <a:t>🖼️</a:t>
            </a:r>
          </a:p>
          <a:p>
            <a:pPr algn="ctr">
              <a:defRPr i="1" sz="1400">
                <a:solidFill>
                  <a:srgbClr val="646464"/>
                </a:solidFill>
              </a:defRPr>
            </a:pPr>
            <a:r>
              <a:t>Professional presentation image related to: photosynthesis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457200"/>
            <a:ext cx="8229600" cy="1097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3200" b="1">
                <a:solidFill>
                  <a:srgbClr val="000000"/>
                </a:solidFill>
                <a:latin typeface="Calibri"/>
              </a:defRPr>
            </a:pPr>
            <a:r>
              <a:t>Introduction to photosynthesis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828800"/>
            <a:ext cx="4572000" cy="45720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Overview of the topic with more context and background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Key points to discuss with additional details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Importance and relevance with examples or data</a:t>
            </a:r>
          </a:p>
        </p:txBody>
      </p:sp>
      <p:sp>
        <p:nvSpPr>
          <p:cNvPr id="5" name="Rectangle 4"/>
          <p:cNvSpPr/>
          <p:nvPr/>
        </p:nvSpPr>
        <p:spPr>
          <a:xfrm>
            <a:off x="5486400" y="1371600"/>
            <a:ext cx="3200400" cy="4114800"/>
          </a:xfrm>
          <a:prstGeom prst="rect">
            <a:avLst/>
          </a:prstGeom>
          <a:solidFill>
            <a:srgbClr val="F5F5F5"/>
          </a:solidFill>
          <a:ln w="19050">
            <a:solidFill>
              <a:srgbClr val="C8C8C8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</a:p>
          <a:p>
            <a:pPr algn="ctr">
              <a:spcAft>
                <a:spcPts val="1000"/>
              </a:spcAft>
              <a:defRPr sz="4800"/>
            </a:pPr>
            <a:r>
              <a:t>🖼️</a:t>
            </a:r>
          </a:p>
          <a:p>
            <a:pPr algn="ctr">
              <a:defRPr i="1" sz="1400">
                <a:solidFill>
                  <a:srgbClr val="646464"/>
                </a:solidFill>
              </a:defRPr>
            </a:pPr>
            <a:r>
              <a:t>Professional presentation image related to: photosynthesis - Introduction to photosynthesis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457200"/>
            <a:ext cx="8229600" cy="1097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3200" b="1">
                <a:solidFill>
                  <a:srgbClr val="000000"/>
                </a:solidFill>
                <a:latin typeface="Calibri"/>
              </a:defRPr>
            </a:pPr>
            <a:r>
              <a:t>Main Concepts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828800"/>
            <a:ext cx="4572000" cy="45720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First main concept with detailed examples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Second main concept with further elaboration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Third main concept with supporting data or case studies</a:t>
            </a:r>
          </a:p>
        </p:txBody>
      </p:sp>
      <p:sp>
        <p:nvSpPr>
          <p:cNvPr id="5" name="Rectangle 4"/>
          <p:cNvSpPr/>
          <p:nvPr/>
        </p:nvSpPr>
        <p:spPr>
          <a:xfrm>
            <a:off x="5486400" y="1371600"/>
            <a:ext cx="3200400" cy="4114800"/>
          </a:xfrm>
          <a:prstGeom prst="rect">
            <a:avLst/>
          </a:prstGeom>
          <a:solidFill>
            <a:srgbClr val="F5F5F5"/>
          </a:solidFill>
          <a:ln w="19050">
            <a:solidFill>
              <a:srgbClr val="C8C8C8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</a:p>
          <a:p>
            <a:pPr algn="ctr">
              <a:spcAft>
                <a:spcPts val="1000"/>
              </a:spcAft>
              <a:defRPr sz="4800"/>
            </a:pPr>
            <a:r>
              <a:t>🖼️</a:t>
            </a:r>
          </a:p>
          <a:p>
            <a:pPr algn="ctr">
              <a:defRPr i="1" sz="1400">
                <a:solidFill>
                  <a:srgbClr val="646464"/>
                </a:solidFill>
              </a:defRPr>
            </a:pPr>
            <a:r>
              <a:t>Professional presentation image related to: photosynthesis - Main Concepts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457200"/>
            <a:ext cx="8229600" cy="1097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3200" b="1">
                <a:solidFill>
                  <a:srgbClr val="000000"/>
                </a:solidFill>
                <a:latin typeface="Calibri"/>
              </a:defRPr>
            </a:pPr>
            <a:r>
              <a:t>Conclusion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828800"/>
            <a:ext cx="4572000" cy="45720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Summary of key takeaways with insights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Future implications with potential applications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Call to action with a proposed next step or idea</a:t>
            </a:r>
          </a:p>
        </p:txBody>
      </p:sp>
      <p:sp>
        <p:nvSpPr>
          <p:cNvPr id="5" name="Rectangle 4"/>
          <p:cNvSpPr/>
          <p:nvPr/>
        </p:nvSpPr>
        <p:spPr>
          <a:xfrm>
            <a:off x="5486400" y="1371600"/>
            <a:ext cx="3200400" cy="4114800"/>
          </a:xfrm>
          <a:prstGeom prst="rect">
            <a:avLst/>
          </a:prstGeom>
          <a:solidFill>
            <a:srgbClr val="F5F5F5"/>
          </a:solidFill>
          <a:ln w="19050">
            <a:solidFill>
              <a:srgbClr val="C8C8C8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</a:p>
          <a:p>
            <a:pPr algn="ctr">
              <a:spcAft>
                <a:spcPts val="1000"/>
              </a:spcAft>
              <a:defRPr sz="4800"/>
            </a:pPr>
            <a:r>
              <a:t>🖼️</a:t>
            </a:r>
          </a:p>
          <a:p>
            <a:pPr algn="ctr">
              <a:defRPr i="1" sz="1400">
                <a:solidFill>
                  <a:srgbClr val="646464"/>
                </a:solidFill>
              </a:defRPr>
            </a:pPr>
            <a:r>
              <a:t>Professional presentation image related to: photosynthesis - Conclusion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