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Introduction - The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fundamental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It’s the primary way these organisms produce their own food (sugars) and is the foundation of most food chains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Without photosynthesis, the vast majority of life as we know it would not exist.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Introduction - The Basics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2: The Process -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within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absorbs sunlight, initiating a chain of reactions that produce ATP (energy) and NADPH (reducing power).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molecules (H2O) are split during this stage, releasing oxygen as a byproduct.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The Process -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3: The Process - Light-Independent Reactions (Calvin Cycle)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light-independent reactions, also known as the Calvin cycle, take place in the stroma of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(CO2) is captured from the atmosphere and used to build glucose (sugar).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cycle uses ATP and NADPH to convert CO2 into glucose, providing the energy for the plant’s growth and development.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The Process - Light-Independent Reactions (Calvin Cycle)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