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Understanding Photosynthesis: A Complex Process for Sustainable Energy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Basics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occurs in specialized organelles called chloroplasts, which contain pigments such as chlorophyll that absorb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overall equation for photosynthesis is: 6 CO2 + 6 H2O + light energy → C6H12O6 (glucose) + 6 O2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two stages: the light-dependent reactions and the light-independent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occur in the thylakoid membranes of the chloroplasts and involve the conversion of light energy into ATP and NADPH.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Basics of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What Happens During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During photosynthesis, plants use energy from light to convert carbon dioxide and water into glucose and oxygen.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Glucose is used by the plant as a source of energy and building block for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Oxygen is released into the atmosphere as a byproduct of photosynthesis, which is essential for human respiration.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the leaves of plants, but can also occur in other parts of the plant, such as stems and roots.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rate of photosynthesis can be influenced by factors such as light intensity, temperature, and water availability.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What Happens During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Why is Photosynthesis Important?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essential for life on Earth, providing energy and organic compounds for plants to grow and thrive.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Without photosynthesis, the planet would be a barren and lifeless place.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also plays a critical role in regulating the Earth's climate by removing carbon dioxide from the atmosphere.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Additionally, photosynthesis is responsible for producing oxygen, which is essential for human survival.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also supports the food chain by providing energy and organic compounds for herbivores to eat.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Why is Photosynthesis Important?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Role of Light in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is a critical component of photosynthesis, as it provides the energy required to drive the conversion of carbon dioxide and water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Different wavelengths of light are absorbed by chlorophyll and other pigments in plants, leading to the formation of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intensity and duration of light can influence photosynthesis, with intense light potentially increasing growth rates.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quality also affects photosynthesis, with blue light being more effective than red light for plant growth.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Role of Light in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Examples of Photosynthetic Processes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many different organisms, including plants, algae, and some bacteria.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process is essential for aquatic ecosystems, where photosynthetic organisms produce oxygen and organic compounds.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addition to plants, other organisms that undergo photosynthesis include corals, shellfish, and certain types of plankton.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also occurs in humans and animals, although to a much lesser extent than in plants.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study of photosynthesis is important for understanding the impacts of climate change on ecosystems.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Examples of Photosynthetic Processes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Measurement and Analysis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Measurements of photosynthesis can be made using various techniques, including light microscopy and spectrophotometry.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Photosynthetic rates can be influenced by factors such as temperature, water availability, and light intensity.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Quantifying the rate of photosynthesis is essential for understanding ecosystem processes and predicting changes in climate.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Measurement and Analysis of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