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Photosynthesis: The Engine of Life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Slide 1: The Basics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how these organisms create their own food – glucose – using carbon dioxide and water.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fundamental reaction involves chlorophyll, a pigment that absorbs sunlight, initiating the process.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not merely a 'food-making' process; it's essential for the entire food chain.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1: The Basics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2: Stages of Photosynthesis – Light-Dependent Reactions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light-dependent reactions occur in the thylakoid membranes within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Photosystem II absorbs light energy, triggering electron transfer.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molecules are split, releasing oxygen as a byproduct, and creating electrons.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process generates ATP (energy) and NADPH (reducing power).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These energy-rich molecules are vital for the next stage.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2: Stages of Photosynthesis – Light-Dependent Reactions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3: Stages of Photosynthesis – Light-Independent Reactions (Calvin Cycle)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light-independent reactions, also known as the Calvin Cycle, occur in the stroma of the chloroplast.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is fixed – meaning it's incorporated into an organic molecule.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ATP and NADPH produced in the light-dependent reactions power the cycle.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cycle uses carbon dioxide to produce glucose, the plant's primary energy source.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It's a continuous process that continues throughout the plant’s life.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3: Stages of Photosynthesis – Light-Independent Reactions (Calvin Cycle)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4: 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intensity:  Higher light levels generally increase photosynthetic rates.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concentration: Increasing atmospheric CO2 can boost rates.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Temperature: Photosynthesis is affected by both too high and too low temperatures.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availability: Water stress limits photosynthesis.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4: Factors Affecting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 b="1">
                <a:solidFill>
                  <a:srgbClr val="000000"/>
                </a:solidFill>
                <a:latin typeface="Calibri"/>
              </a:defRPr>
            </a:pPr>
            <a:r>
              <a:t>Slide 5:  Photosynthesis's Importance – Ecosystems and Climate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foundation of most food chains.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Plants produce oxygen, which is essential for animals to breathe.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It regulates atmospheric carbon dioxide levels, mitigating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Healthy ecosystems rely on photosynthetic organisms for survival.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Slide 5:  Photosynthesis's Importance – Ecosystems and Climate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