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/>
            </a:pPr>
            <a:r>
              <a:t>Understanding Photosynthesis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/>
            </a:pPr>
            <a:r>
              <a:t>What is Photosynthesis?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Plants produce oxygen as a byproduct.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Energy from sunlight fuels photosynthesis.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Essential process for life on Earth.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What is Photosynthesis?]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/>
            </a:pPr>
            <a:r>
              <a:t>The Light-Dependent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* Light energy excites electrons in pigments.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* Electrons move through electron transport chain.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* Oxygen is released as a byproduct.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The Light-Dependent Reactions]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/>
            </a:pPr>
            <a:r>
              <a:t>The Calvin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* Carbon dioxide enters leaf cells.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* Water and minerals provide reagents.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* Reduced CO2 is converted to glucose.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The Calvin Cycle]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/>
            </a:pPr>
            <a:r>
              <a:t>Photosynthesis in Different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* Desert plants have reduced photosynthetic efficiency.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* Tropical plants have adapted to intense sunlight.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* Arctic plants are sensitive to frost and cold.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Photosynthesis in Different Environments]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/>
            </a:pPr>
            <a:r>
              <a:t>Importance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* Produces oxygen for human consumption.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* Regulates Earth's climate through CO2 absorption.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t>* Supports food chain by providing energy.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Photosynthesis - Importance of Photosynthesis]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