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/>
            </a:pPr>
            <a:r>
              <a:t>Understanding Photosynthesis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/>
            </a:pPr>
            <a:r>
              <a:t>Slide 1: Introduction to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Identifies the primary source of energy for most living organisms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Essential process by which plants, algae, and some bacteria convert light energy into chemical energy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Key concept in understanding life on Earth's surface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Slide 1: Introduction to Photosynthesis]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/>
            </a:pPr>
            <a:r>
              <a:t>Slide 2: The Light-Dependent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Light absorption by pigments (chlorophyll and others) triggers a series of electron transfers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Energy from light is used to drive the synthesis of ATP and NADPH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High-energy molecules are formed, which are then used in the Calvin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Slide 2: The Light-Dependent Reactions]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/>
            </a:pPr>
            <a:r>
              <a:t>Slide 3: The Calvin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Light-independent reactions (Calvin cycle) convert carbon dioxide into glucose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Starch and cellulose synthesis occur through a series of enzyme-catalyzed reactions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Carbon fixation is the process by which CO2 is converted into organic compounds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Slide 3: The Calvin Cycle]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/>
            </a:pPr>
            <a:r>
              <a:t>Slide 4: Photosynthesis in Different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Oxygen production occurs during photosynthesis in most environments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Photosynthetic organisms can be found in aquatic and terrestrial ecosystems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Different plant species have evolved unique adaptations for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Slide 4: Photosynthesis in Different Environments]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/>
            </a:pPr>
            <a:r>
              <a:t>Slide 5: Implications of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Supports life on Earth by providing energy and organic compounds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Underpins food chains and supports economic growth through agriculture and forestry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Understanding photosynthesis is essential for addressing climate change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Slide 5: Implications of Photosynthesis]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