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The Evolution of Artificial Intelligence: Understanding Bots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What is a Bot?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 bot is a computer program designed to automate tasks or interact with users through digital means, such as chatbots, virtual assistants, and social media bots.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Bots use artificial intelligence (AI) and machine learning algorithms to understand user input, reason, and respond accordingly.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From simple online chatbots to complex autonomous systems, the concept of a bot has evolved over time to address various applications and use cases.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What is a Bot?]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Types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Chatbots: designed to provide customer support, answer frequently asked questions, or offer product recommendations.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assistants: integrated into smart home devices, cars, or other intelligent systems to perform tasks such as scheduling appointments or controlling lighting and temperature.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Social media bots: automated accounts created for promotional purposes, such as buying products or spreading information.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Types of Bots]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Applications of Bots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Digital assistants: integrated into smartphones, tablets, and smartwatches to provide personalized recommendations or perform tasks.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Virtual reality (VR) and augmented reality (AR): bots are used to create immersive experiences, such as interactive games or educational programs.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Healthcare and medical technology: bots are being developed to assist with patient care, diagnose diseases, or prescribe medication.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Applications of Bots]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Challenges and Future Directionsssss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Data quality and availability: improving the accuracy of bot interactions requires better data and more efficient data storage.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Security concerns: bots can be used for malicious purposes, such as phishing or spreading malware.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Job displacement and ethics: as bots become more prevalent, it's essential to discuss the impact on employment and develop guidelines for responsible AI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Challenges and Future Directions]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4400" b="1">
                <a:solidFill>
                  <a:srgbClr val="000000"/>
                </a:solidFill>
                <a:latin typeface="Calibri"/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4343400" cy="4114800"/>
          </a:xfrm>
        </p:spPr>
        <p:txBody>
          <a:bodyPr wrap="square"/>
          <a:lstStyle/>
          <a:p/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The evolution of bots is a testament to human ingenuity and innovation, offering opportunities for growth and improvement.</a:t>
            </a:r>
          </a:p>
          <a:p>
            <a:pPr algn="l">
              <a:spcBef>
                <a:spcPts val="800"/>
              </a:spcBef>
              <a:defRPr sz="1800">
                <a:solidFill>
                  <a:srgbClr val="000000"/>
                </a:solidFill>
                <a:latin typeface="Calibri"/>
              </a:defRPr>
            </a:pPr>
            <a:r>
              <a:t>As we move forward, it's crucial to address the challenges and concerns surrounding bot development, ensuring that these technologies serve humanity.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57800" y="2286000"/>
            <a:ext cx="32004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defRPr i="1" sz="1400">
                <a:solidFill>
                  <a:srgbClr val="808080"/>
                </a:solidFill>
              </a:defRPr>
            </a:pPr>
            <a:r>
              <a:t>[Image prompt: Professional presentation image related to: bot - Conclusion]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