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  <a:latin typeface="Arial"/>
              </a:defRPr>
            </a:pPr>
            <a:r>
              <a:t>Understanding Photosynthesis: The Process of Plant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2286000"/>
            <a:ext cx="54864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3366"/>
                </a:solidFill>
                <a:latin typeface="Arial"/>
              </a:defRPr>
            </a:pPr>
            <a:r>
              <a:t>Overview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This process occurs in specialized organelles called chloroplasts, which contain pigments such as chlorophyll that absorb light energy.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The overall equation for photosynthesis can be represented as 6 CO2 + 6 H2O + light energy → C6H12O6 (glucose) + 6 O2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Photosynthesis is a vital process that supports life on Earth, producing the oxygen we breathe and providing food for countless organisms.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The efficiency of photosynthesis can vary greatly among different plant species, with some plants able to produce up to 200 times more glucose per unit area than others.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 - Overview of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3366"/>
                </a:solidFill>
                <a:latin typeface="Arial"/>
              </a:defRPr>
            </a:pPr>
            <a:r>
              <a:t>The Light-Dependent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The light-dependent reactions occur in the thylakoid membranes and involve the absorption of light energy by pigments such as chlorophyll.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The reaction consists of two stages: the light absorption stage and the electron transport stage.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In the light absorption stage, the energy from light is used to excite electrons in the pigments, which are then transferred to a special molecule called an electron acceptor.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In the electron transport stage, the excited electrons lose energy and are passed along a series of electron carriers, ultimately leading to the production of ATP and NADPH.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The electron transport chain is crucial for generating the proton gradient necessary for ATP synthesis.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 - The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3366"/>
                </a:solidFill>
                <a:latin typeface="Arial"/>
              </a:defRPr>
            </a:pPr>
            <a:r>
              <a:t>The Calvin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The Calvin cycle is a light-independent reaction that occurs in the stroma and involves the fixation of CO2 into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It consists of three stages: carbon fixation, reduction, and regeneration.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Carbon fixation occurs through the enzyme RuBisCO, which binds to CO2 and transfers it to a five-carbon molecule called 3-phosphoglycerate.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The reduction stage involves the conversion of 3-phosphoglycerate into glyceraldehyde-3-phosphate, using ATP as an energy source.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Regeneration occurs through the enzyme phosphoenolpyruvate carboxylase, which converts glyceraldehyde-3-phosphate back into RuBP.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 - The Calvin Cycle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3366"/>
                </a:solidFill>
                <a:latin typeface="Arial"/>
              </a:defRPr>
            </a:pPr>
            <a:r>
              <a:t>Chlorophyll's Role in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Chlorophyll is a green pigment that plays a crucial role in absorbing light energy.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It contains two bands, a long-wavelength band (L) and a short-wavelength band (S), which absorb different parts of the visible spectrum.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The L-band absorbs light in the red and blue regions, while the S-band absorbs light in the yellow region.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Chlorophyll's role is to transfer the energy from light to other molecules, such as ATP and NADPH.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Incorporating chloroplasts into synthetic materials can mimic their structure and function, enabling researchers to study photosynthesis.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 - Chlorophyll's Role in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3366"/>
                </a:solidFill>
                <a:latin typeface="Arial"/>
              </a:defRPr>
            </a:pPr>
            <a:r>
              <a:t>The Water-Carbon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Photosynthesis is accompanied by a water-water cycle, where water evaporates from the plant surface.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The evaporation of water occurs through the process of transpiration, which transports water vapor into the air.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Transpiration cools the plant and maintains its internal water balance.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Water is also lost to the environment through processes such as runoff and seepage.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Arial"/>
              </a:defRPr>
            </a:pPr>
            <a:r>
              <a:t>Understanding the intricacies of the water-water cycle can inform strategies for conserving water resources.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 - The Water-Carbon Cycle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