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000000"/>
                </a:solidFill>
                <a:latin typeface="Calibri"/>
              </a:defRPr>
            </a:pPr>
            <a:r>
              <a:t>Understanding Artificial Intelligence: The Bot Revolution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What is a Bot?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A bot is a computer program designed to automate tasks, interact with humans, and provide value through intelligent systems.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Bots can be used for various purposes such as customer service, data analysis, and content creation.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The term 'bot' originated from the idea of robots communicating with each other in the context of artificial intelligence.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What is a Bot?]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Types of 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There are several types of bots, including chatbots, virtual assistants, online trolls, and autonomous systems.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Chatbots can be used for simple tasks such as answering frequently asked questions, while virtual assistants like Siri or Alexa are more complex systems.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Autonomous bots can perform tasks independently without human intervention, making them a key component of modern AI technology.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Types of Bots]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Real-World Applications of 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Bots have numerous applications in various industries such as healthcare, finance, and transportation.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Chatbots are being used to provide customer support and improve user experience for companies like Amazon and Google.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Autonomous bots can optimize business processes and reduce costs by automating routine tasks.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Real-World Applications of Bots]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The Future of 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Bots will continue to evolve and become more sophisticated, enabling them to learn from data and improve their performance over time.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The increasing use of AI and machine learning in bot development is driving innovation and advancements in the field.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As bots become more pervasive, they are likely to have significant impacts on industries such as education and social interaction.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The Future of Bots]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In conclusion, bots are a rapidly evolving area of artificial intelligence with numerous applications and benefits.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Understanding the concept of bots and their various types is essential for harnessing their potential.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As we move forward, it is crucial to continue researching and developing new technologies that can integrate these bots seamlessly into our daily lives.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Conclusion]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