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The Future of Artificial Intelligence: Understanding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Introduction to 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1. Definition of Bot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2. Evolution of Bot Technology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3. Applications and Uses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Introduction to Bot]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Types of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4. Chatbots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5. Virtual Assistants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6. Content Generation Bots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Types of Bots]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Bot Use Cases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7. Customer Service and Support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8. Marketing and Advertising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9. Healthcare and Medical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Bot Use Cases in Industry]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Bot Security and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10. Cybersecurity Risks Associated with Bots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11. Ethical Considerations for Bot Development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12. Best Practices for Secure Bot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Bot Security and Ethics]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Conclusion: The Future of 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13. Summary of Key Points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14. Future Research Directions and Opportunities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15. Call to Action: Embracing the Power of Bots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Conclusion: The Future of Bot]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