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Evolution of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an artificial intelligence system designed to perform specific tasks, such as customer service, data analysis, or content creation.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be programmed to interact with humans through text-based interfaces, voice assistants, or visual displays.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term 'bot' originated from the concept of a robot that could simulate human-like conversations and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There are various types of bots, including chatbots, virtual assistants, image recognition bots, and voice assistants.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 can be categorized into proactive, reactive, and adaptive models, each with its own set of capabilities and uses.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 like Siri, Alexa, and Google Assistant are integrated into various devices and platforms to provide personalized experiences.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have numerous applications in industries such as healthcare, finance, education, and customer service.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They can help automate repetitive tasks, improve efficiency, and enhance user experience by providing 24/7 support.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increasing use of bots in the digital economy has created new opportunities for businesses to develop and deploy their own bot-based solutions.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Challenges and 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However, there are also challenges associated with the development and deployment of bots, including security concerns, bias, and ethics.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the field of AI continues to evolve, we can expect to see advancements in areas such as natural language processing, machine learning, and human-computer interaction.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will play an increasingly important role in shaping our future, whether it's through enhancing customer experiences, improving operational efficiency, or driving innovation.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Challenges and Future Developments]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In conclusion, bots have come a long way since their inception and continue to evolve at a rapid pace.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move forward, it will be essential to address the challenges associated with bot development and deployment while exploring new opportunities for innovation and growth.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future of bot lies in its ability to seamlessly integrate with various technologies, platforms, and human interactions, ultimately shaping our world in meaningful ways.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