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>
              <a:defRPr sz="4400" b="1">
                <a:solidFill>
                  <a:srgbClr val="000000"/>
                </a:solidFill>
                <a:latin typeface="Calibri"/>
              </a:defRPr>
            </a:pPr>
            <a:r>
              <a:t>The Evolution of Bots: From Chatbots to Artificial Intelligence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 sz="4400" b="1">
                <a:solidFill>
                  <a:srgbClr val="000000"/>
                </a:solidFill>
                <a:latin typeface="Calibri"/>
              </a:defRPr>
            </a:pPr>
            <a:r>
              <a:t>What are Bots?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4343400" cy="4114800"/>
          </a:xfrm>
        </p:spPr>
        <p:txBody>
          <a:bodyPr wrap="square"/>
          <a:lstStyle/>
          <a:p/>
          <a:p>
            <a:pPr algn="l">
              <a:spcBef>
                <a:spcPts val="800"/>
              </a:spcBef>
              <a:defRPr sz="1800">
                <a:solidFill>
                  <a:srgbClr val="000000"/>
                </a:solidFill>
                <a:latin typeface="Calibri"/>
              </a:defRPr>
            </a:pPr>
            <a:r>
              <a:t>* Bots can be software programs that automate tasks and perform specific jobs.</a:t>
            </a:r>
          </a:p>
          <a:p>
            <a:pPr algn="l">
              <a:spcBef>
                <a:spcPts val="800"/>
              </a:spcBef>
              <a:defRPr sz="1800">
                <a:solidFill>
                  <a:srgbClr val="000000"/>
                </a:solidFill>
                <a:latin typeface="Calibri"/>
              </a:defRPr>
            </a:pPr>
            <a:r>
              <a:t>* Bots use natural language processing (NLP) to understand and respond to human input.</a:t>
            </a:r>
          </a:p>
          <a:p>
            <a:pPr algn="l">
              <a:spcBef>
                <a:spcPts val="800"/>
              </a:spcBef>
              <a:defRPr sz="1800">
                <a:solidFill>
                  <a:srgbClr val="000000"/>
                </a:solidFill>
                <a:latin typeface="Calibri"/>
              </a:defRPr>
            </a:pPr>
            <a:r>
              <a:t>* Bots have become increasingly popular in various industries, such as customer service, healthcare, and finance.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257800" y="2286000"/>
            <a:ext cx="3200400" cy="228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defRPr i="1" sz="1400">
                <a:solidFill>
                  <a:srgbClr val="808080"/>
                </a:solidFill>
              </a:defRPr>
            </a:pPr>
            <a:r>
              <a:t>[Image prompt: Professional presentation image related to: bot - What are Bots?]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 sz="4400" b="1">
                <a:solidFill>
                  <a:srgbClr val="000000"/>
                </a:solidFill>
                <a:latin typeface="Calibri"/>
              </a:defRPr>
            </a:pPr>
            <a:r>
              <a:t>Types of Bots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4343400" cy="4114800"/>
          </a:xfrm>
        </p:spPr>
        <p:txBody>
          <a:bodyPr wrap="square"/>
          <a:lstStyle/>
          <a:p/>
          <a:p>
            <a:pPr algn="l">
              <a:spcBef>
                <a:spcPts val="800"/>
              </a:spcBef>
              <a:defRPr sz="1800">
                <a:solidFill>
                  <a:srgbClr val="000000"/>
                </a:solidFill>
                <a:latin typeface="Calibri"/>
              </a:defRPr>
            </a:pPr>
            <a:r>
              <a:t>* Chatbots: Useful for general tasks, like answering questions or providing information.</a:t>
            </a:r>
          </a:p>
          <a:p>
            <a:pPr algn="l">
              <a:spcBef>
                <a:spcPts val="800"/>
              </a:spcBef>
              <a:defRPr sz="1800">
                <a:solidFill>
                  <a:srgbClr val="000000"/>
                </a:solidFill>
                <a:latin typeface="Calibri"/>
              </a:defRPr>
            </a:pPr>
            <a:r>
              <a:t>* Virtual assistants (VAs): Can perform a wide range of tasks, including setting reminders and sending messages.</a:t>
            </a:r>
          </a:p>
          <a:p>
            <a:pPr algn="l">
              <a:spcBef>
                <a:spcPts val="800"/>
              </a:spcBef>
              <a:defRPr sz="1800">
                <a:solidFill>
                  <a:srgbClr val="000000"/>
                </a:solidFill>
                <a:latin typeface="Calibri"/>
              </a:defRPr>
            </a:pPr>
            <a:r>
              <a:t>* Voice robots: Can interact with users through voice commands, making them more engaging and conversational.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257800" y="2286000"/>
            <a:ext cx="3200400" cy="228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defRPr i="1" sz="1400">
                <a:solidFill>
                  <a:srgbClr val="808080"/>
                </a:solidFill>
              </a:defRPr>
            </a:pPr>
            <a:r>
              <a:t>[Image prompt: Professional presentation image related to: bot - Types of Bots]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 sz="4400" b="1">
                <a:solidFill>
                  <a:srgbClr val="000000"/>
                </a:solidFill>
                <a:latin typeface="Calibri"/>
              </a:defRPr>
            </a:pPr>
            <a:r>
              <a:t>Applications of Bots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4343400" cy="4114800"/>
          </a:xfrm>
        </p:spPr>
        <p:txBody>
          <a:bodyPr wrap="square"/>
          <a:lstStyle/>
          <a:p/>
          <a:p>
            <a:pPr algn="l">
              <a:spcBef>
                <a:spcPts val="800"/>
              </a:spcBef>
              <a:defRPr sz="1800">
                <a:solidFill>
                  <a:srgbClr val="000000"/>
                </a:solidFill>
                <a:latin typeface="Calibri"/>
              </a:defRPr>
            </a:pPr>
            <a:r>
              <a:t>* Customer Service: Use bots to handle customer inquiries, provide support, and offer self-service options.</a:t>
            </a:r>
          </a:p>
          <a:p>
            <a:pPr algn="l">
              <a:spcBef>
                <a:spcPts val="800"/>
              </a:spcBef>
              <a:defRPr sz="1800">
                <a:solidFill>
                  <a:srgbClr val="000000"/>
                </a:solidFill>
                <a:latin typeface="Calibri"/>
              </a:defRPr>
            </a:pPr>
            <a:r>
              <a:t>* Healthcare: Assist patients with routine tasks, such as scheduling appointments or sending reminders for follow-up care.</a:t>
            </a:r>
          </a:p>
          <a:p>
            <a:pPr algn="l">
              <a:spcBef>
                <a:spcPts val="800"/>
              </a:spcBef>
              <a:defRPr sz="1800">
                <a:solidFill>
                  <a:srgbClr val="000000"/>
                </a:solidFill>
                <a:latin typeface="Calibri"/>
              </a:defRPr>
            </a:pPr>
            <a:r>
              <a:t>* Finance: Automate financial transactions, process payments, and provide investment advice.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257800" y="2286000"/>
            <a:ext cx="3200400" cy="228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defRPr i="1" sz="1400">
                <a:solidFill>
                  <a:srgbClr val="808080"/>
                </a:solidFill>
              </a:defRPr>
            </a:pPr>
            <a:r>
              <a:t>[Image prompt: Professional presentation image related to: bot - Applications of Bots]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 sz="4400" b="1">
                <a:solidFill>
                  <a:srgbClr val="000000"/>
                </a:solidFill>
                <a:latin typeface="Calibri"/>
              </a:defRPr>
            </a:pPr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4343400" cy="4114800"/>
          </a:xfrm>
        </p:spPr>
        <p:txBody>
          <a:bodyPr wrap="square"/>
          <a:lstStyle/>
          <a:p/>
          <a:p>
            <a:pPr algn="l">
              <a:spcBef>
                <a:spcPts val="800"/>
              </a:spcBef>
              <a:defRPr sz="1800">
                <a:solidFill>
                  <a:srgbClr val="000000"/>
                </a:solidFill>
                <a:latin typeface="Calibri"/>
              </a:defRPr>
            </a:pPr>
            <a:r>
              <a:t>* Bots have the potential to revolutionize various industries by improving efficiency and customer experience.</a:t>
            </a:r>
          </a:p>
          <a:p>
            <a:pPr algn="l">
              <a:spcBef>
                <a:spcPts val="800"/>
              </a:spcBef>
              <a:defRPr sz="1800">
                <a:solidFill>
                  <a:srgbClr val="000000"/>
                </a:solidFill>
                <a:latin typeface="Calibri"/>
              </a:defRPr>
            </a:pPr>
            <a:r>
              <a:t>* As AI technology advances, we can expect more sophisticated and personalized bots that will continue to transform our lives.</a:t>
            </a:r>
          </a:p>
          <a:p>
            <a:pPr algn="l">
              <a:spcBef>
                <a:spcPts val="800"/>
              </a:spcBef>
              <a:defRPr sz="1800">
                <a:solidFill>
                  <a:srgbClr val="000000"/>
                </a:solidFill>
                <a:latin typeface="Calibri"/>
              </a:defRPr>
            </a:pPr>
            <a:r>
              <a:t>* The future of work is likely to involve a high degree of automation, with bots playing a key role in shaping this new landscape.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257800" y="2286000"/>
            <a:ext cx="3200400" cy="228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defRPr i="1" sz="1400">
                <a:solidFill>
                  <a:srgbClr val="808080"/>
                </a:solidFill>
              </a:defRPr>
            </a:pPr>
            <a:r>
              <a:t>[Image prompt: Professional presentation image related to: bot - Conclusion]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