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Understanding Artificial Intelligence: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What is a Bot?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 bot is a computer program designed to perform tasks automatically, often using natural language processing or machine learning.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Bots can be used for various purposes, including customer service, data analysis, and content generation.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The term 'bot' originated from the internet slang 'bots,' which referred to automated programs that performed repetitive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What is a Bot?]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Types of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There are several types of bots, including chatbots, virtual assistants, image recognition bots, and recommendation engines.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Chatbots use natural language processing (NLP) to understand and respond to human input.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Virtual assistants like Siri, Alexa, and Google Assistant use machine learning algorithms to recognize voice commands.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Types of Bots]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Applications of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Bots have numerous applications in various fields, including healthcare, finance, education, and entertainment.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They can help patients manage their chronic conditions, access medical information, and engage with loved ones through social media.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Bots can also be used to analyze data, create content, and automate tasks in industries like marketing and customer service.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Applications of Bots]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Security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While bots have many benefits, they also pose security risks if not designed and implemented properly.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Unauthorized bots can be used for malicious purposes, such as spreading malware or phishing attacks.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As bot behavior becomes more sophisticated, cybersecurity experts are developing new techniques to detect and prevent bot-based attacks.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Security Concerns]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In conclusion, artificial intelligence (AI) has given birth to a new era of automation, enabling machines to think, learn, and interact with humans in various ways.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As we continue to develop and improve bots, it's essential to address the security concerns and ensure their responsible use.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The future of AI relies on understanding the potential benefits and risks of bot technology.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Conclusion]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