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Evolution of Artificial Intelligence: Understanding 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automate tasks or interact with users through digital means, such as chatbots, virtual assistants, and social media bots.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use artificial intelligence (AI) and machine learning algorithms to understand user input, reason, and respond accordingly.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From simple online chatbots to complex autonomous systems, the concept of a bot has evolved over time to address various applications and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Chatbots: designed to provide customer support, answer frequently asked questions, or offer product recommendations.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assistants: integrated into smart home devices, cars, or other intelligent systems to perform tasks such as scheduling appointments or controlling lighting and temperature.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Social media bots: automated accounts created for promotional purposes, such as buying products or spreading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Digital assistants: integrated into smartphones, tablets, and smartwatches to provide personalized recommendations or perform tasks.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reality (VR) and augmented reality (AR): bots are used to create immersive experiences, such as interactive games or educational programs.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Healthcare and medical technology: bots are being developed to assist with patient care, diagnose diseases, or prescribe medication.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Data quality and availability: improving the accuracy of bot interactions requires better data and more efficient data storage.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Security concerns: bots can be used for malicious purposes, such as phishing or spreading malware.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Job displacement and ethics: as bots become more prevalent, it's essential to discuss the impact on employment and develop guidelines for responsible AI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Challenges and Future Directions]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evolution of bots is a testament to human ingenuity and innovation, offering opportunities for growth and improvement.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move forward, it's crucial to address the challenges and concerns surrounding bot development, ensuring that these technologies serve humanity.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