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Bot Angel: Understanding the Role and Benefits of Human-AI Collaboration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2743200"/>
            <a:ext cx="5486400" cy="27432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The Rise of Bot Angels: A New Era in Human-AI Collaboration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To effectively integrate AI into various industries, organizations need to adopt a bot angel approach that balances human expertise with AI-driven capabilities.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A bot angel is not just an AI system; it's a strategic partner that leverages the strengths of both humans and machines to drive innovation and improvement.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role of a bot angel involves designing, developing, and implementing AI solutions that augment human capabilities, rather than replacing them entirely.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Bot angels must be able to communicate effectively with humans, understand their needs, and provide valuable insights to inform decision-making processes.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In today's fast-paced business environment, bot angels can help organizations stay ahead of the curve by analyzing large datasets, identifying patterns, and making predictions that inform strategic decisions.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By fostering a culture of collaboration between humans and AI systems, bot angels can unlock new levels of productivity, efficiency, and innovation.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Effective bot angelship requires a deep understanding of human needs, behaviors, and motivations – and the ability to develop solutions that resonate with both humans and machines.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3749039"/>
            <a:ext cx="54864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The Rise of Bot Angels: A New Era in Human-AI Collaboration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Key Characteristics of Effective Bot Angels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A bot angel should possess technical expertise in AI and machine learning.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Bot angels must be able to analyze complex data sets, identify patterns, and make predictions.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Effective communication skills are essential for bot angels – the ability to articulate insights, provide context, and explain complex concepts to humans and machines alike.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A bot angel should have a strong understanding of human psychology, behavior, and motivations – and be able to develop solutions that tap into these factors.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To be an effective bot angel, one must also possess creativity, critical thinking skills, and the ability to adapt quickly to changing circumstances.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right balance between technical expertise and human empathy is crucial for building trust with humans and achieving successful outcomes.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3474720"/>
            <a:ext cx="54864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Key Characteristics of Effective Bot Angels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Benefits of Bot Angelship: Unlocking New Opportunities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By leveraging AI-driven capabilities, organizations can enhance their competitive edge, reduce costs, and improve operational efficiency.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Bot angels can help analyze complex data sets, identify trends, and make predictions that inform strategic decisions – leading to increased revenue growth and profitability.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Effective bot angelship enables organizations to tap into new markets, customers, and revenue streams – creating new opportunities for growth and expansion.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adoption of AI-driven solutions by human-AI collaboration models like bot angels can help organizations stay ahead of the curve in terms of innovation and technological advancements.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By fostering a culture of collaboration between humans and AI systems, bot angels can drive cultural transformation and enable businesses to adapt quickly to changing market conditions.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Bot angelship enables organizations to build a strong, agile workforce that can respond rapidly to changing customer needs – creating new opportunities for growth and success.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3474720"/>
            <a:ext cx="54864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Benefits of Bot Angelship: Unlocking New Opportunities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Case Studies: Real-World Examples of Bot Angelship in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use of bot angels has been instrumental in transforming industries such as healthcare, finance, and education.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Bot angels have helped organizations like Toyota and Google optimize their operations, reduce costs, and improve customer satisfaction – leading to increased revenue growth and profitability.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In the field of cybersecurity, bot angels are being used to detect and prevent cyber threats – providing real-time insights that enable security teams to respond quickly and effectively.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use of AI-driven solutions by human-AI collaboration models like bot angels has enabled organizations to improve their customer experience, enhance operational efficiency, and drive revenue growth.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Real-world examples demonstrate the power of bot angelship in unlocking new opportunities – from analyzing complex data sets to identifying trends and making predictions that inform strategic decisions.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3200400"/>
            <a:ext cx="54864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Case Studies: Real-World Examples of Bot Angelship in 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Challenges and Limitations of Bot Angelship: Overcoming Obstacles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371600"/>
            <a:ext cx="77724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One major challenge facing bot angelship is the need for effective communication between humans and AI systems – ensuring that both parties are on the same page.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Another challenge is the potential for bias in AI-driven solutions – ensuring that these solutions are fair, unbiased, and respectful of all individuals involved.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adoption of bot angels requires a significant shift in organizational culture – including the need to develop new skills, training programs, and policies to support human-AI collaboration.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Balancing technical expertise with human empathy is crucial for building trust with humans and achieving successful outcomes – requiring ongoing education and training on both sides.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One key limitation of bot angelship is the potential for data quality issues – ensuring that AI-driven solutions are accurate, reliable, and trustworthy.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0" y="3200400"/>
            <a:ext cx="54864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angel - Challenges and Limitations of Bot Angelship: Overcoming Obstacles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