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69B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200" b="1">
                <a:solidFill>
                  <a:srgbClr val="FFFFFF"/>
                </a:solidFill>
                <a:latin typeface="Segoe UI"/>
              </a:defRPr>
            </a:pPr>
            <a:r>
              <a:t>Introduction to 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A75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200" b="1">
                <a:solidFill>
                  <a:srgbClr val="FFFFFF"/>
                </a:solidFill>
                <a:latin typeface="Segoe UI"/>
              </a:defRPr>
            </a:pPr>
            <a:r>
              <a:t>What are Bots?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Bots are computer programs designed to perform specific tasks or functions.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They can be implemented in various forms, such as chatbots, language models, and virtual assistants.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Bot development involves creating intelligent systems that can understand and respond to user input.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are Bots?]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A75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200" b="1">
                <a:solidFill>
                  <a:srgbClr val="FFFFFF"/>
                </a:solidFill>
                <a:latin typeface="Segoe U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Chatbots: designed to engage in conversations with users, providing information or entertainment.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Virtual Assistants: perform tasks such as setting reminders, sending messages, or controlling smart home devices.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Game Bots: simulate games or interactive experiences for entertainment purposes.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A75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200" b="1">
                <a:solidFill>
                  <a:srgbClr val="FFFFFF"/>
                </a:solidFill>
                <a:latin typeface="Segoe UI"/>
              </a:defRPr>
            </a:pPr>
            <a:r>
              <a:t>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Customer Service: automate customer support and provide 24/7 assistance.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E-commerce: enable online shoppers to interact with businesses and receive personalized recommendations.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Education: create interactive learning experiences for students, teachers, or both.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A75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200" b="1">
                <a:solidFill>
                  <a:srgbClr val="FFFFFF"/>
                </a:solidFill>
                <a:latin typeface="Segoe UI"/>
              </a:defRPr>
            </a:pPr>
            <a:r>
              <a:t>Real-World Examples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Virtual Private Assistants (VPAs): integrated into various apps and services.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Social Media Management Tools: help businesses manage their social media presence.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Healthcare Chatbots: provide patients with personalized health advice and support.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Real-World Examples of Bots]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A75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200" b="1">
                <a:solidFill>
                  <a:srgbClr val="FFFFFF"/>
                </a:solidFill>
                <a:latin typeface="Segoe UI"/>
              </a:defRPr>
            </a:pPr>
            <a:r>
              <a:t>Future Directions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Advancements in Natural Language Processing (NLP): enable more complex conversations and interactions.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Increased Adoption of Internet of Things (IoT) Devices: expand bot capabilities to new areas.</a:t>
            </a:r>
          </a:p>
          <a:p>
            <a:pPr algn="l">
              <a:spcBef>
                <a:spcPts val="800"/>
              </a:spcBef>
              <a:defRPr sz="1600">
                <a:solidFill>
                  <a:srgbClr val="F0F0F0"/>
                </a:solidFill>
                <a:latin typeface="Segoe UI"/>
              </a:defRPr>
            </a:pPr>
            <a:r>
              <a:t>Growing Importance of Ethics and Transparency: ensure bots operate with integrity and respect users.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Future Directions of Bots]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