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The Future of Artificial Intelligence: Exploring Bot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is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Bot is short for artificial intelligence bot, referring to computer programs designed to simulate human-like conversations or actions.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Bots can be used in various industries such as customer service, e-commerce, healthcare, and finance to provide 24/7 support and automate repetitive tasks.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The rise of chatbots has led to a surge in the development of bot technology, enabling businesses to interact with their customers more efficiently and effectively.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What is Bot?]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Virtual assistants: Siri, Alexa, Google Assistant, etc., which can perform tasks such as setting reminders, sending messages, and controlling smart home devices.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Chatbots: designed to have human-like conversations with customers, providing product information, answering questions, and offering support.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Automation bots: programmed to automate repetitive tasks, such as data entry, bookkeeping, and scheduling appointments.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Applications of Bot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Customer service: Bots can handle customer inquiries, provide product information, and resolve issues in real-time.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E-commerce: Chatbots can assist customers with product recommendations, orders, and payments.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Healthcare: Bots can help patients with medication reminders, appointment scheduling, and basic health queries.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Applications of Bot Technology]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Challenges and Limitations of Bot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Lack of context understanding: Bots may not always understand the context or nuances of human language.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Data quality issues: inaccurate or incomplete data can lead to bot malfunctions or poor decision-making.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Security concerns: Bots can be vulnerable to cyber attacks, data breaches, and other security threats.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Challenges and Limitations of Bot Technology]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Future Outlook for Bot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Continued growth in AI capabilities: Improved language understanding and more sophisticated AI algorithms will enable bots to become even more effective.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Increased adoption in various industries: Bots will become more prevalent in customer service, e-commerce, and healthcare.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• Need for human oversight: As bot technology advances, there will be a greater need for humans to review and correct bot outputs to ensure accuracy and effectiveness.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Future Outlook for Bot Technology]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