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>
              <a:defRPr sz="4400" b="1">
                <a:solidFill>
                  <a:srgbClr val="000000"/>
                </a:solidFill>
                <a:latin typeface="Calibri"/>
              </a:defRPr>
            </a:pPr>
            <a:r>
              <a:t>The Future of Artificial Intelligence: Exploring Bot Technology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sz="4400" b="1">
                <a:solidFill>
                  <a:srgbClr val="000000"/>
                </a:solidFill>
                <a:latin typeface="Calibri"/>
              </a:defRPr>
            </a:pPr>
            <a:r>
              <a:t>Introduction to Bots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343400" cy="4114800"/>
          </a:xfrm>
        </p:spPr>
        <p:txBody>
          <a:bodyPr wrap="square"/>
          <a:lstStyle/>
          <a:p/>
          <a:p>
            <a:pPr algn="l">
              <a:spcBef>
                <a:spcPts val="800"/>
              </a:spcBef>
              <a:defRPr sz="1800">
                <a:solidFill>
                  <a:srgbClr val="000000"/>
                </a:solidFill>
                <a:latin typeface="Calibri"/>
              </a:defRPr>
            </a:pPr>
            <a:r>
              <a:t>Bots are software programs that can interact with humans through digital platforms.</a:t>
            </a:r>
          </a:p>
          <a:p>
            <a:pPr algn="l">
              <a:spcBef>
                <a:spcPts val="800"/>
              </a:spcBef>
              <a:defRPr sz="1800">
                <a:solidFill>
                  <a:srgbClr val="000000"/>
                </a:solidFill>
                <a:latin typeface="Calibri"/>
              </a:defRPr>
            </a:pPr>
            <a:r>
              <a:t>They use machine learning algorithms to learn and adapt to new situations.</a:t>
            </a:r>
          </a:p>
          <a:p>
            <a:pPr algn="l">
              <a:spcBef>
                <a:spcPts val="800"/>
              </a:spcBef>
              <a:defRPr sz="1800">
                <a:solidFill>
                  <a:srgbClr val="000000"/>
                </a:solidFill>
                <a:latin typeface="Calibri"/>
              </a:defRPr>
            </a:pPr>
            <a:r>
              <a:t>Bots have a wide range of applications, from customer service to healthcare and finance.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57800" y="2286000"/>
            <a:ext cx="3200400" cy="228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i="1" sz="1400">
                <a:solidFill>
                  <a:srgbClr val="808080"/>
                </a:solidFill>
              </a:defRPr>
            </a:pPr>
            <a:r>
              <a:t>[Image prompt: Professional presentation image related to: bot - Introduction to Bots]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sz="4400" b="1">
                <a:solidFill>
                  <a:srgbClr val="000000"/>
                </a:solidFill>
                <a:latin typeface="Calibri"/>
              </a:defRPr>
            </a:pPr>
            <a:r>
              <a:t>Types of Bots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343400" cy="4114800"/>
          </a:xfrm>
        </p:spPr>
        <p:txBody>
          <a:bodyPr wrap="square"/>
          <a:lstStyle/>
          <a:p/>
          <a:p>
            <a:pPr algn="l">
              <a:spcBef>
                <a:spcPts val="800"/>
              </a:spcBef>
              <a:defRPr sz="1800">
                <a:solidFill>
                  <a:srgbClr val="000000"/>
                </a:solidFill>
                <a:latin typeface="Calibri"/>
              </a:defRPr>
            </a:pPr>
            <a:r>
              <a:t>Chatbots</a:t>
            </a:r>
          </a:p>
          <a:p>
            <a:pPr algn="l">
              <a:spcBef>
                <a:spcPts val="800"/>
              </a:spcBef>
              <a:defRPr sz="1800">
                <a:solidFill>
                  <a:srgbClr val="000000"/>
                </a:solidFill>
                <a:latin typeface="Calibri"/>
              </a:defRPr>
            </a:pPr>
            <a:r>
              <a:t>Virtual assistants</a:t>
            </a:r>
          </a:p>
          <a:p>
            <a:pPr algn="l">
              <a:spcBef>
                <a:spcPts val="800"/>
              </a:spcBef>
              <a:defRPr sz="1800">
                <a:solidFill>
                  <a:srgbClr val="000000"/>
                </a:solidFill>
                <a:latin typeface="Calibri"/>
              </a:defRPr>
            </a:pPr>
            <a:r>
              <a:t>Robotics-based bots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57800" y="2286000"/>
            <a:ext cx="3200400" cy="228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i="1" sz="1400">
                <a:solidFill>
                  <a:srgbClr val="808080"/>
                </a:solidFill>
              </a:defRPr>
            </a:pPr>
            <a:r>
              <a:t>[Image prompt: Professional presentation image related to: bot - Types of Bots]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sz="4400" b="1">
                <a:solidFill>
                  <a:srgbClr val="000000"/>
                </a:solidFill>
                <a:latin typeface="Calibri"/>
              </a:defRPr>
            </a:pPr>
            <a:r>
              <a:t>Applications of Bots in Industry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343400" cy="4114800"/>
          </a:xfrm>
        </p:spPr>
        <p:txBody>
          <a:bodyPr wrap="square"/>
          <a:lstStyle/>
          <a:p/>
          <a:p>
            <a:pPr algn="l">
              <a:spcBef>
                <a:spcPts val="800"/>
              </a:spcBef>
              <a:defRPr sz="1800">
                <a:solidFill>
                  <a:srgbClr val="000000"/>
                </a:solidFill>
                <a:latin typeface="Calibri"/>
              </a:defRPr>
            </a:pPr>
            <a:r>
              <a:t>Supply chain management</a:t>
            </a:r>
          </a:p>
          <a:p>
            <a:pPr algn="l">
              <a:spcBef>
                <a:spcPts val="800"/>
              </a:spcBef>
              <a:defRPr sz="1800">
                <a:solidFill>
                  <a:srgbClr val="000000"/>
                </a:solidFill>
                <a:latin typeface="Calibri"/>
              </a:defRPr>
            </a:pPr>
            <a:r>
              <a:t>Customer relationship management</a:t>
            </a:r>
          </a:p>
          <a:p>
            <a:pPr algn="l">
              <a:spcBef>
                <a:spcPts val="800"/>
              </a:spcBef>
              <a:defRPr sz="1800">
                <a:solidFill>
                  <a:srgbClr val="000000"/>
                </a:solidFill>
                <a:latin typeface="Calibri"/>
              </a:defRPr>
            </a:pPr>
            <a:r>
              <a:t>Predictive maintenance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57800" y="2286000"/>
            <a:ext cx="3200400" cy="228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i="1" sz="1400">
                <a:solidFill>
                  <a:srgbClr val="808080"/>
                </a:solidFill>
              </a:defRPr>
            </a:pPr>
            <a:r>
              <a:t>[Image prompt: Professional presentation image related to: bot - Applications of Bots in Industry]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sz="4400" b="1">
                <a:solidFill>
                  <a:srgbClr val="000000"/>
                </a:solidFill>
                <a:latin typeface="Calibri"/>
              </a:defRPr>
            </a:pPr>
            <a:r>
              <a:t>Future Developments in Bot Technology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343400" cy="4114800"/>
          </a:xfrm>
        </p:spPr>
        <p:txBody>
          <a:bodyPr wrap="square"/>
          <a:lstStyle/>
          <a:p/>
          <a:p>
            <a:pPr algn="l">
              <a:spcBef>
                <a:spcPts val="800"/>
              </a:spcBef>
              <a:defRPr sz="1800">
                <a:solidFill>
                  <a:srgbClr val="000000"/>
                </a:solidFill>
                <a:latin typeface="Calibri"/>
              </a:defRPr>
            </a:pPr>
            <a:r>
              <a:t>Edge AI and IoT integration</a:t>
            </a:r>
          </a:p>
          <a:p>
            <a:pPr algn="l">
              <a:spcBef>
                <a:spcPts val="800"/>
              </a:spcBef>
              <a:defRPr sz="1800">
                <a:solidFill>
                  <a:srgbClr val="000000"/>
                </a:solidFill>
                <a:latin typeface="Calibri"/>
              </a:defRPr>
            </a:pPr>
            <a:r>
              <a:t>Increased use of natural language processing</a:t>
            </a:r>
          </a:p>
          <a:p>
            <a:pPr algn="l">
              <a:spcBef>
                <a:spcPts val="800"/>
              </a:spcBef>
              <a:defRPr sz="1800">
                <a:solidFill>
                  <a:srgbClr val="000000"/>
                </a:solidFill>
                <a:latin typeface="Calibri"/>
              </a:defRPr>
            </a:pPr>
            <a:r>
              <a:t>Advancements in computer vision and robotics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57800" y="2286000"/>
            <a:ext cx="3200400" cy="228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i="1" sz="1400">
                <a:solidFill>
                  <a:srgbClr val="808080"/>
                </a:solidFill>
              </a:defRPr>
            </a:pPr>
            <a:r>
              <a:t>[Image prompt: Professional presentation image related to: bot - Future Developments in Bot Technology]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sz="4400" b="1">
                <a:solidFill>
                  <a:srgbClr val="000000"/>
                </a:solidFill>
                <a:latin typeface="Calibri"/>
              </a:defRPr>
            </a:pPr>
            <a:r>
              <a:t>Conclusion: The Rise of Bot Technology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343400" cy="4114800"/>
          </a:xfrm>
        </p:spPr>
        <p:txBody>
          <a:bodyPr wrap="square"/>
          <a:lstStyle/>
          <a:p/>
          <a:p>
            <a:pPr algn="l">
              <a:spcBef>
                <a:spcPts val="800"/>
              </a:spcBef>
              <a:defRPr sz="1800">
                <a:solidFill>
                  <a:srgbClr val="000000"/>
                </a:solidFill>
                <a:latin typeface="Calibri"/>
              </a:defRPr>
            </a:pPr>
            <a:r>
              <a:t>Bots are becoming increasingly sophisticated and accessible.</a:t>
            </a:r>
          </a:p>
          <a:p>
            <a:pPr algn="l">
              <a:spcBef>
                <a:spcPts val="800"/>
              </a:spcBef>
              <a:defRPr sz="1800">
                <a:solidFill>
                  <a:srgbClr val="000000"/>
                </a:solidFill>
                <a:latin typeface="Calibri"/>
              </a:defRPr>
            </a:pPr>
            <a:r>
              <a:t>Their applications will continue to expand across industries.</a:t>
            </a:r>
          </a:p>
          <a:p>
            <a:pPr algn="l">
              <a:spcBef>
                <a:spcPts val="800"/>
              </a:spcBef>
              <a:defRPr sz="1800">
                <a:solidFill>
                  <a:srgbClr val="000000"/>
                </a:solidFill>
                <a:latin typeface="Calibri"/>
              </a:defRPr>
            </a:pPr>
            <a:r>
              <a:t>As bot technology advances, we can expect to see significant changes in the way we interact with digital platforms.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57800" y="2286000"/>
            <a:ext cx="3200400" cy="228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i="1" sz="1400">
                <a:solidFill>
                  <a:srgbClr val="808080"/>
                </a:solidFill>
              </a:defRPr>
            </a:pPr>
            <a:r>
              <a:t>[Image prompt: Professional presentation image related to: bot - Conclusion: The Rise of Bot Technology]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