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Introduction to Bot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What is a Bot?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A bot is a computer program designed to automate tasks or interact with humans through messaging applications.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Bots can be used for various purposes such as customer service, email support, and data analysis.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The rise of AI and machine learning has led to the development of more advanced bots that can learn and adapt to user behavior.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What is a Bot?]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Types of 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Virtual Assistants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Chatbots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Mobile Apps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Types of Bots]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Real-World Applications of 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Customer Service and Support Systems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Social Media Management Tools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Predictive Maintenance for Industrial Equipment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Real-World Applications of Bots]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Future Developments in Bot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Natural Language Processing (NLP)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Edge AI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Cybersecurity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Future Developments in Bot Technology]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Conclusion: The Evolution of Bot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The future of bot technology holds great promise for improving productivity and customer experience.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As the field continues to evolve, we can expect to see more advanced bots that can learn and adapt in real-time.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The importance of bots will only continue to grow as they become an integral part of our daily lives.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Conclusion: The Evolution of Bot Technology]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