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Photosynthesis: The Backbone of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Introduction to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Cells of plants contain chloroplasts, the organelles responsible for photosynthesis.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This process uses sunlight, water, and carbon dioxide to produce glucose and oxygen.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It's a vital process that supports life on Earth.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Introduction to Photosynthesis]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Light-Dependent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Light energy from the sun is absorbed by chlorophyll in the thylakoid membranes.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Water molecules are split into oxygen, hydrogen ions, and electrons.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ATP is generated through the transfer of electrons to electron acceptors.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The Light-Dependent Reactions]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Light-Independent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These reactions occur in the stroma and produce glucose from carbon dioxide and water.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Reduced CO2 is fixed into organic compounds using enzymes.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ATP is used to synthesize NADPH for the Calvin cycle.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The Light-Independent Reactions]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Role of Oxygen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Oxygen is released as a byproduct of photosynthesis, essential for respiration in animals.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It supports aerobic respiration and is vital for cellular metabolism.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Plants are responsible for producing approximately 70% of the Earth's oxygen.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The Role of Oxygen]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Factors Affecting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Light intensity and quality affect photosynthetic efficiency.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Temperature affects enzyme activity and reaction rates.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Water availability impacts plant growth and productivity.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Factors Affecting Photosynthesis]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