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69B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  <a:latin typeface="Calibri"/>
              </a:defRPr>
            </a:pPr>
            <a:r>
              <a:t>Photosynthesis: The Basis of Life on Earth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What is Photosynthesis?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* Converts light energy into chemical energy through a process that requires water, carbon dioxide, and sunlight.</a:t>
            </a:r>
            <a:br/>
            <a:r>
              <a:t>* Occurs in plant cells, algae, and some bacteria.</a:t>
            </a:r>
            <a:br/>
            <a:r>
              <a:t>* Essential for life on Earth as it provides energy and organic compounds.</a:t>
            </a:r>
          </a:p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* It is the primary method by which plants produce food and oxygen.</a:t>
            </a:r>
            <a:br/>
            <a:r>
              <a:t>* Without photosynthesis, life as we know it would not exist.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What is Photosynthesis?]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The Process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* Light-dependent reactions: light energy excites electrons in pigments, generating ATP and NADPH</a:t>
            </a:r>
            <a:br/>
            <a:r>
              <a:t>* Calvin cycle: fixed carbon into organic compounds through the reduction of CO2 and ATP</a:t>
            </a:r>
            <a:br/>
            <a:r>
              <a:t>* Dark reaction: converts CO2 into glucose using the ATP and NADPH produced earlier</a:t>
            </a:r>
          </a:p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* The process occurs in specialized organelles called chloroplasts, which contain pigments that absorb light energy.</a:t>
            </a:r>
            <a:br/>
            <a:r>
              <a:t>* The rate of photosynthesis is influenced by factors such as temperature, light intensity, and water availability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The Process of Photosynthesis]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Importance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* Provides oxygen for human respiration and other living organisms</a:t>
            </a:r>
            <a:br/>
            <a:r>
              <a:t>* Produces food (glucose) through the process of cellular respiration</a:t>
            </a:r>
            <a:br/>
            <a:r>
              <a:t>* Essential for maintaining ecosystem balance and biodiversity</a:t>
            </a:r>
          </a:p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* Photosynthesis also supports various industrial applications, such as the production of biofuels and bioproducts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Importance of Photosynthesis]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Consequences of Deforestation and Climate Change on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* Loss of forests can lead to reduced oxygen production and increased atmospheric CO2 levels</a:t>
            </a:r>
            <a:br/>
            <a:r>
              <a:t>* Changes in temperature and precipitation patterns can affect photosynthetic rates and productivity</a:t>
            </a:r>
            <a:br/>
            <a:r>
              <a:t>* Consequences for human health, food security, and ecosystem resilience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Consequences of Deforestation and Climate Change on Photosynthesis]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Conclusion: The Vital Role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* Summary of the importance of photosynthesis in sustaining life on Earth</a:t>
            </a:r>
            <a:br/>
            <a:r>
              <a:t>* Reflections on the need to conserve and protect ecosystems to ensure long-term sustainability</a:t>
            </a:r>
            <a:br/>
            <a:r>
              <a:t>* Opportunities for sustainable agriculture, renewable energy, and eco-friendly practices</a:t>
            </a:r>
          </a:p>
          <a:p>
            <a:br/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* Final thoughts: photosynthesis is a fundamental process that has shaped the course of life on our planet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Conclusion: The Vital Role of Photosynthesis]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