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FFFFFF"/>
                </a:solidFill>
                <a:latin typeface="Montserrat"/>
              </a:defRPr>
            </a:pPr>
            <a:r>
              <a:t>Photosynthesis: The Foundation of Life on Earth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E6E6FF"/>
                </a:solidFill>
                <a:latin typeface="Montserrat"/>
              </a:defRPr>
            </a:pPr>
            <a:r>
              <a:t>Generated by AI PowerPoint Maker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Introduction to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Photosynthesis is the process by which plants, algae, and some bacteria convert light energy from the sun into chemical energy in the form of glucose.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This energy is then used to power the plant's growth and development, as well as support other organisms that rely on it for food.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In essence, photosynthesis is the green energy revolution that sustains life on Earth.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Photosynthesis occurs in specialized organelles called chloroplasts, which contain pigments such as chlorophyll that absorb light energy.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This complex process involves the conversion of CO2 and H2O into glucose and O2 through a series of chemical reactions.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 overall equation for photosynthesis can be written as 6CO2 + 6H2O → C6H12O6 (glucose) + 6O2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Photosynthesis is an essential process that supports life on Earth, from the smallest microorganisms to the largest plants and animals.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It's worth noting that photosynthesis occurs in two main stages: light-dependent reactions and light-independent reactions.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Light-Dependent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 light-dependent reactions occur in the thylakoid membranes of the chloroplasts and involve the absorption of light energy by pigments such as chlorophyll.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This energy is then transferred to a molecule called ATP (adenosine triphosphate), which is used to power the conversion of CO2 into glucose.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 light-dependent reactions also produce NADPH (nicotinamide adenine dinucleotide phosphate) and water as byproducts.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ATP is generated through the process of photolysis, where it splits into two molecules of ADP (adenosine diphosphate).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This energy is then used to drive the light-independent reactions, also known as the Calvin cycle.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 Calvin cycle uses CO2 and ATP to convert glucose into oxygen and organic compounds.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Light-dependent reactions are critical for photosynthesis, as they provide the energy necessary to power the conversion of CO2 into glucose.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Light-Independent Reactions (Calvin Cycle)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 Calvin cycle uses CO2 and ATP to convert glucose into oxygen and organic compounds.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This process occurs in the stroma of the chloroplasts and involves a series of enzyme-catalyzed reactions.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 Calvin cycle is divided into two stages: the carbon fixation stage and the reduction stage.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Carbon fixation occurs through the transfer of CO2 to a molecule called RuBP (ribulose-1,5-bisphosphate), which then forms an intermediate compound called 3-phosphoglycerate.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 reduction stage uses ATP and NADPH to convert 3-phosphoglycerate into glucose.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Glucose is produced through the synthesis of glucose-6-phosphate from RuBP and ATP, followed by its reduction to form C6H12O6 (glucose).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Light-independent reactions are critical for photosynthesis, as they provide the energy necessary to power the conversion of CO2 into organic compounds.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Role of Water in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Water is essential for photosynthesis, as it helps to regulate the concentration of reactants and products.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 process of transpiration also removes excess water from leaves, which can affect photosynthetic rates.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Water is lost through stomata (small openings on the surface of leaves) in exchange for CO2.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Stomatal closure during drought conditions or high temperatures can reduce photosynthetic rates and lead to plant death.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 concentration of CO2 within the leaf also affects photosynthesis, with higher concentrations leading to increased rates.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Water is necessary for the regulation of photosynthetic pigments such as chlorophyll a and b, which absorb light energy.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Stress conditions can disrupt water availability, leading to reduced photosynthetic rates and compromised plant survival.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Photosynthesis in Different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Different environments have distinct adaptations that enable photosynthesis.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For example, desert plants have evolved mechanisms to conserve water during drought conditions.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Tropical plants have a higher rate of photosynthesis due to the high temperatures and high light levels.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Arctic plants have adapted to the low temperatures and low light levels by developing specialized structures such as chloroplasts with high light sensitivity.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Photosynthesis can be affected by environmental factors such as CO2 concentrations, temperature, and radiation levels.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Studies of photosynthetic rates in different environments provide valuable insights into the mechanisms underlying photosynthesis.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Evolutionary Adaptations of Photosynthesists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Different species have evolved unique adaptations to optimize their photosynthetic rates and efficiency.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For example, some plants have developed specialized structures such as CAM (crassulacean acid metabolism) for high light levels.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Some animals have evolved chloroplasts with improved photosynthetic capabilities to adapt to different environments.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Photosynthesizers have co-evolved with their environments over millions of years, leading to the development of complex adaptations such as leaf structure and pigmentation.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Studies of evolutionary adaptations provide insights into the evolution of photosynthesis and its relationship to environmental pressures.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Photosynthesis is a critical process that sustains life on Earth.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Understanding photosynthesis provides valuable insights into the biology and ecology of plants, animals, and microorganisms.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 mechanisms underlying photosynthesis are complex and involve multiple enzymes, pigments, and cofactors.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Photosynthetic rates can be influenced by environmental factors such as temperature, light, and CO2 concentrations.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Further research on photosynthesis is needed to understand its role in the Earth's ecosystem and to identify strategies for improving crop yields and plant growth.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