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FFFFFF"/>
                </a:solidFill>
                <a:latin typeface="Montserrat"/>
              </a:defRPr>
            </a:pPr>
            <a:r>
              <a:t>Photosynthesis: The Power of Light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>
                <a:solidFill>
                  <a:srgbClr val="E6E6FF"/>
                </a:solidFill>
                <a:latin typeface="Montserrat"/>
              </a:defRPr>
            </a:pPr>
            <a:r>
              <a:t>Generated by AI PowerPoint Maker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Slide 1: Introduction to Photosynthesis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Phytoplankton and algae create the base of the ocean food chain.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Plants convert sunlight, water, and carbon dioxide into glucose and oxygen.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Photosynthesis is essential for life on Earth, producing oxygen for humans and animals.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Slide 2: The Process of Photosynthesis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Light energy from the sun is absorbed by pigments in leaves.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This energy is then transferred to a molecule called ATP (adenosine triphosphate).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The ATP is used to convert carbon dioxide and water into glucose and oxygen.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Slide 3: The Role of Chloroplasts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Chloroplasts are organelles found in plant cells where photosynthesis takes place.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Chloroplasts contain the pigment chlorophyll, which absorbs light energy.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The structure and function of chloroplasts determine the efficiency of photosynthesis.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Slide 4: Factors Affecting Photosynthesis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Light intensity and duration impact photosynthetic rates.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Temperature, water availability, and CO2 concentration also influence productivity.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Pests, diseases, and environmental stresses can disrupt photosynthesis.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Slide 5: Conclusion and Importance of Photosynthesis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Photosynthesis supports life on Earth and the global food chain.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Understanding photosynthesis is crucial for agriculture, ecosystems, and climate change mitigation.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Continued research into photosynthesis can lead to new technologies and innovations.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