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Understanding Photosynthesis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What is Photosynthesis?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This process occurs in specialized organelles called chloroplasts within plant cells.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It's a crucial part of the food chain as it provides energy for the ecosystem.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What is Photosynthesis?]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The Light-Dependent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In these reactions, light energy is absorbed by pigments such as chlorophyll and converted into ATP and NADPH.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ATP is then used to power the Calvin cycle in the next stages of photosynthesis.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This process generates a high-energy molecule called ATP that provides energy for the plant's metabolic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Light-Dependent Reactions]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The Light-Independent Reactions (Calvin Cycle)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These reactions occur in the stroma of chloroplasts and involve the fixation of CO2 into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Involves a series of enzyme-catalyzed reactions that convert light energy into chemical energy.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Regulates carbon fixation, oxygen release, and the production of ATP.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Light-Independent Reactions (Calvin Cycle)]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The Role of Chlorophyll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Pigments such as chlorophyll absorb light energy from the sun.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Chlorophyll a is responsible for absorbing blue and red light, while chlorophyll b absorbs green light.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Its unique molecular structure allows it to absorb and transmit light energy efficiently.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Role of Chlorophyll]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Carbon Cycle and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plays a crucial role in the carbon cycle by removing CO2 from the atmosphere and converting it into organic compounds.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This process also produces oxygen as a byproduct.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Supports the growth of ecosystems, agriculture, and human societies.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Carbon Cycle and Photosynthesis]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