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FFFFFF"/>
                </a:solidFill>
                <a:latin typeface="Montserrat"/>
              </a:defRPr>
            </a:pPr>
            <a:r>
              <a:t>Photosynthesis: The Green Machine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>
                <a:solidFill>
                  <a:srgbClr val="E6E6FF"/>
                </a:solidFill>
                <a:latin typeface="Montserrat"/>
              </a:defRPr>
            </a:pPr>
            <a:r>
              <a:t>Generated by AI PowerPoint Maker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Slide 1: Introduction to Photosynthesis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Overview of photosynthesis, its importance in ecosystems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How it produces oxygen as a byproduct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Simple explanation of the process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Slide 2: How Photosynthesis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Light energy from the sun is absorbed by chlorophyll in plants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Water and carbon dioxide are absorbed through roots and leaves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Energy from light is converted into chemical energy stored in glucose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Slide 3: What We Gain from Photosynthesis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Oxygen released into the atmosphere as a byproduct of photosynthesis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Food for almost all living organisms, from animals to humans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Supports life on Earth, essential for our survival and well-being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Slide 4: Photosynthesis in Different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Photosynthesis occurs in both tropical and temperate regions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Crops and forests are crucial for food production and carbon sequestration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Microbes play a vital role in decomposing organic matter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Slide 5: In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A complex process that's essential for life on Earth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Involves the conversion of light energy into chemical energy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Supports ecosystems, food chains, and human well-being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