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969B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FFFFFF"/>
                </a:solidFill>
                <a:latin typeface="Calibri"/>
              </a:defRPr>
            </a:pPr>
            <a:r>
              <a:t>Understanding Photosynthesis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153A59"/>
                </a:solidFill>
                <a:latin typeface="Calibri"/>
              </a:defRPr>
            </a:pPr>
            <a:r>
              <a:t>Slide 1: Introduction to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br/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•</a:t>
            </a:r>
            <a:br/>
            <a:r>
              <a:t>Photosynthesis is the process by which plants, algae, and some bacteria convert light energy from the sun into chemical energy in the form of glucose.</a:t>
            </a:r>
          </a:p>
          <a:p>
            <a:br/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•</a:t>
            </a:r>
            <a:br/>
            <a:r>
              <a:t>It's an essential part of the food chain and supports life on Earth.</a:t>
            </a:r>
          </a:p>
          <a:p>
            <a:br/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•</a:t>
            </a:r>
            <a:br/>
            <a:r>
              <a:t>Understanding photosynthesis can help us understand how ecosystems work and how to conserve natural resources.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Slide 1: Introduction to Photosynthesis]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153A59"/>
                </a:solidFill>
                <a:latin typeface="Calibri"/>
              </a:defRPr>
            </a:pPr>
            <a:r>
              <a:t>Slide 2: The Light-Dependent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br/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•</a:t>
            </a:r>
            <a:br/>
            <a:r>
              <a:t>The light-dependent reactions occur in the thylakoid membranes of chloroplasts, where light energy is converted into ATP and NADPH.</a:t>
            </a:r>
          </a:p>
          <a:p>
            <a:br/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•</a:t>
            </a:r>
            <a:br/>
            <a:r>
              <a:t>These molecules are then used in the Calvin cycle to produce glucose.</a:t>
            </a:r>
          </a:p>
          <a:p>
            <a:br/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•</a:t>
            </a:r>
            <a:br/>
            <a:r>
              <a:t>This process occurs simultaneously with respiration, which helps regulate temperature and pH levels in the plant.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Slide 2: The Light-Dependent Reactions]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153A59"/>
                </a:solidFill>
                <a:latin typeface="Calibri"/>
              </a:defRPr>
            </a:pPr>
            <a:r>
              <a:t>Slide 3: The Light-Independent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br/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•</a:t>
            </a:r>
            <a:br/>
            <a:r>
              <a:t>The light-independent reactions, also known as the Calvin cycle, use ATP and NADPH produced during photosynthesis to synthesize glucose from CO2.</a:t>
            </a:r>
          </a:p>
          <a:p>
            <a:br/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•</a:t>
            </a:r>
            <a:br/>
            <a:r>
              <a:t>This process occurs in the stroma of chloroplasts and is essential for plant growth and development.</a:t>
            </a:r>
          </a:p>
          <a:p>
            <a:br/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•</a:t>
            </a:r>
            <a:br/>
            <a:r>
              <a:t>It's a highly efficient process that releases oxygen as a byproduct.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Slide 3: The Light-Independent Reactions]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153A59"/>
                </a:solidFill>
                <a:latin typeface="Calibri"/>
              </a:defRPr>
            </a:pPr>
            <a:r>
              <a:t>Slide 4: Regulation and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br/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•</a:t>
            </a:r>
            <a:br/>
            <a:r>
              <a:t>Regulation of photosynthesis is crucial for maintaining homeostasis in plants, ensuring they grow optimally.</a:t>
            </a:r>
          </a:p>
          <a:p>
            <a:br/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•</a:t>
            </a:r>
            <a:br/>
            <a:r>
              <a:t>Factors such as light intensity, temperature, and CO2 concentration influence photosynthetic activity.</a:t>
            </a:r>
          </a:p>
          <a:p>
            <a:br/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•</a:t>
            </a:r>
            <a:br/>
            <a:r>
              <a:t>Plant growth regulators like auxins and ethylene also play a role in regulating photosynthesis.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Slide 4: Regulation and Control]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153A59"/>
                </a:solidFill>
                <a:latin typeface="Calibri"/>
              </a:defRPr>
            </a:pPr>
            <a:r>
              <a:t>Slide 5: Implications of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br/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•</a:t>
            </a:r>
            <a:br/>
            <a:r>
              <a:t>Understanding photosynthesis has significant implications for agriculture, conservation, and the environment.</a:t>
            </a:r>
          </a:p>
          <a:p>
            <a:br/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•</a:t>
            </a:r>
            <a:br/>
            <a:r>
              <a:t>It can inform strategies for sustainable food production, climate change mitigation, and ecosystem management.</a:t>
            </a:r>
          </a:p>
          <a:p>
            <a:br/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•</a:t>
            </a:r>
            <a:br/>
            <a:r>
              <a:t>Photosynthetic research has also led to breakthroughs in areas like energy storage, biofuels, and biotechnology.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Slide 5: Implications of Photosynthesis]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