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9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Calibri"/>
              </a:defRPr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It's a crucial part of the food chain, supporting life on Earth by producing oxygen as a byproduct.▶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A complex process involving light absorption, water splitting, and CO2 uptake.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Light is absorbed by pigments such as chlorophyll in the thylakoid membranes of chloroplasts.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▸ Water molecules (H2O) are split into oxygen, protons, and electrons.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Energy from light is used to power ATP synthesis and NADPH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Light-Independent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The Calvin cycle, also known as the light-independent reactions, occur in the stroma of chloroplasts.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▸ Carbon dioxide is fixed into glucose through a series of enzyme-catalyzed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Oxygen is released into the atmosphere as a byproduct.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Light-Independent Reactions]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Supports life on Earth by producing oxygen and providing food for many organisms.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▶ Produces glucose, which serves as energy storage and building blocks for growth.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A vital process for maintaining the balance of the Earth's ecosystems.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Importance of Photosynthesis]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Challenges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Limited water availability can impact photosynthetic rates.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▶ Soil quality and nutrient deficiencies can affect plant growth.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■ Climate change and other environmental factors can alter photosynthetic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Challenges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