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Arial"/>
              </a:defRPr>
            </a:pPr>
            <a:r>
              <a:t>Photosynthesis: The Backbone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743200"/>
            <a:ext cx="5486400" cy="27432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Defining photosynthesis: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photosynthesis is a critical process that supports life on Earth, producing oxygen as a byproduct and providing food for nearly all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Discuss how photosynthesis is essential for ecosystems, including the nitrogen cycle, carbon sequestration, and water cycling.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Highlight the importance of understanding photosynthesis in environmental science, conservation, and sustainability efforts.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photosynthesis is a complex process involving light absorption, electron transport, and chemical reactions, requiring specific conditions such as sunlight, water, CO2, and chlorophyll.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Describe the light-dependent reactions, also known as the Hill reaction, which occur in the thylakoid membranes of chloroplasts and involve the absorption of light energy by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this stage of photosynthesis occurs in the presence of water, CO2, and light, producing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Discuss how light-dependent reactions are responsible for the initial step of converting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Highlight the importance of understanding the role of light in photosynthesis, including its impact on plant growth, development,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light-dependent reactions occur rapidly, with some estimates suggesting that up to 100 ATP molecules can be produced per second.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Describe the light-independent reactions, also known as the Calvin cycle, which occur in the stroma of chloroplasts and involve the fixation of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this stage of photosynthesis occurs in the absence of light, producing glucose from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Discuss how the Calvin cycle is regulated by CO2 concentrations, temperature, and light intensity, allowing plants to optimize their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Highlight the importance of understanding the role of the Calvin cycle in regulating plant growth, development,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the Calvin cycle is a complex process involving multiple enzymes, cofactors, and biochemical pathways, requiring specific conditions such as CO2 concentrations, temperature, and light intensity.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Role of Chlorophyll and Other Pigments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Describe the role of chlorophyll in absorbing light energy and transferring it to other molecules, including ATP and NADPH.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other pigments such as carotenoids and anthocyanins also play important roles in photosynthesis, protecting plants from excessive light energy and regulating photosynthetic pathways.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Discuss how the structure and function of chlorophyll and other pigments influence photosynthetic efficiency, plant growth,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Highlight the importance of understanding the role of pigments in regulating photosynthetic processes, including their impact on plant morphology, physiology, and ecology.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pigments also play a crucial role in protecting plants from oxidative stress and damage caused by excessive light energy.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Role of Chlorophyll and Other Pigments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3366"/>
                </a:solidFill>
                <a:latin typeface="Arial"/>
              </a:defRPr>
            </a:pPr>
            <a:r>
              <a:t>Environmental Factors Affecting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Describe the impact of environmental factors such as temperature, CO2 concentrations, light intensity, and water availability on photosynthetic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these factors can vary significantly between different species, ecosystems, and environments, requiring adjustments to optimize photosynthetic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Discuss how changes in environmental conditions can influence plant growth, development, and productivity, including adaptations such as flowering and fruiting.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Highlight the importance of understanding the role of environmental factors in regulating photosynthesis, including their impact on ecosystem function and biodiversity.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Arial"/>
              </a:defRPr>
            </a:pPr>
            <a:r>
              <a:t>• Explain that environmental factors can also affect the efficiency and productivity of photosynthetic processes, requiring strategies to optimize resource allocation and reduce stress.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Environmental Factors Affecting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