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2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1A365D"/>
                </a:solidFill>
                <a:latin typeface="Inter"/>
              </a:defRPr>
            </a:pPr>
            <a:r>
              <a:t>Understanding Photosynthesis: A Comprehensive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2286000"/>
            <a:ext cx="54864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A365D"/>
                </a:solidFill>
                <a:latin typeface="Inter"/>
              </a:defRPr>
            </a:pPr>
            <a:r>
              <a:t>What is Photosynthesis?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It involves the conversion of carbon dioxide and water into oxygen and glucose using sunlight as an energy source.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This complex process occurs in specialized organelles called chloroplasts within plant cells.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Photosynthesis is essential for life on Earth, providing energy and organic compounds for food production and support of ecosystems.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It also plays a critical role in regulating the Earth's climate by removing carbon dioxide from the atmosphere.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 - What is Photosynthesis?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A365D"/>
                </a:solidFill>
                <a:latin typeface="Inter"/>
              </a:defRPr>
            </a:pPr>
            <a:r>
              <a:t>The Light-Dependent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These reactions occur in the thylakoid membranes of chloroplasts and involve the transfer of electrons from water to a series of electron acceptors.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The light energy is absorbed by pigments such as chlorophyll, which excites electrons and initiates the reaction.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This energy is then transferred to a proton pump, creating a proton gradient across the thylakoid membrane.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The energy is stored in ATP (adenosine triphosphate) and NADPH (nicotinamide adenine dinucleotide phosphate), which are used in the light-independent reactions.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The light-dependent reactions occur in a series of stages, including the absorption of light, electron transfer, and the generation of ATP and NADPH.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 - The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A365D"/>
                </a:solidFill>
                <a:latin typeface="Inter"/>
              </a:defRPr>
            </a:pPr>
            <a:r>
              <a:t>The Light-Independent Reactions (Calvin Cycle)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Also known as the Calvin cycle or photosynthetic reaction cycle.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It occurs in the stroma of chloroplasts and involves the fixation of CO2 into glucose using ATP and NADPH.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The reactions involve the enzyme RuBisCO (ribulose-1,5-bisphosphate carboxylase/oxygenase), which binds to CO2 and transfers it to a five-carbon sugar.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The fixed CO2 is then converted into glucose through a series of reactions involving ATP and NADPH.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The Calvin cycle occurs in both the light-dependent and light-independent reactions, but at different stages and with different enzymes.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 - The Light-Independent Reactions (Calvin Cycle)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A365D"/>
                </a:solidFill>
                <a:latin typeface="Inter"/>
              </a:defRPr>
            </a:pPr>
            <a:r>
              <a:t>Optimization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Photosynthetic efficiency is influenced by factors such as temperature, light intensity, CO2 concentration, and water availability.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Temperature affects the rate of photosynthesis by influencing the activity of enzymes and the structure of chloroplasts.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Light intensity also impacts photosynthesis, with higher light intensities leading to increased rates of photosynthesis.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CO2 concentration is a critical factor in regulating photosynthetic rates, as it affects the availability of energy for fixation reactions.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Water availability is also important, as both excessive and deficiency can impair photosynthetic efficiency.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 - Optimization of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A365D"/>
                </a:solidFill>
                <a:latin typeface="Inter"/>
              </a:defRPr>
            </a:pPr>
            <a:r>
              <a:t>Ecological Importance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Photosynthesis supports the food chain by providing energy and organic compounds for herbivores and omnivores.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It is a critical component of terrestrial ecosystems, regulating primary production and shaping ecosystem structure.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Phytoplankton, which are microscopic plants, form the base of aquatic food webs and support complex ecosystems.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Photosynthesis also has important economic and societal implications, with global agriculture relying on it for food production.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2D3748"/>
                </a:solidFill>
                <a:latin typeface="Inter"/>
              </a:defRPr>
            </a:pPr>
            <a:r>
              <a:t>It plays a critical role in climate regulation, as discussed earlier.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 - Ecological Importance of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