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occurs in specialized organelles called chloroplasts within plant cells.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It's a vital component of life on Earth, supporting nearly all living organisms.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1: Introduction to Photosynthesis]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2: 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During the light-dependent reactions, light energy is absorbed by pigments such as chlorophyll and converted into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These energy-rich molecules are then used to power the Calvin cycle in the next stage of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occurs in two stages: the light-dependent reactions and the light-independent reactions.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2: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3: The Calvin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The Calvin cycle takes place in the stroma of chloroplasts and is responsible for converting carbon dioxide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involves a series of enzyme-catalyzed reactions that use ATP and NADPH to fix CO2 into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This process occurs in two stages: the fixation of CO2 and the regeneration of NADPH.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3: The Calvin Cycle]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4: The Role of Chlorophyll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Chlorophyll is a green pigment that absorbs light energy from the sun and transfers it to other molecules.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It plays a crucial role in photosynthesis by facilitating the absorption of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Chlorophyll is highly efficient at absorbing blue and red light, but less efficiently at absorbing green light.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4: The Role of Chlorophyll]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5: Environmental Factors Affecting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Environmental factors such as temperature, humidity, and light intensity can affect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Photosynthesis occurs optimally within a narrow range of temperatures between 20-30°C.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Calibri"/>
              </a:defRPr>
            </a:pPr>
            <a:r>
              <a:t>Light intensity also plays a critical role in photosynthesis, with higher intensities leading to increased rates of photosynthesis.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Slide 5: Environmental Factors Affecting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