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FFFFFF"/>
                </a:solidFill>
                <a:latin typeface="Montserrat"/>
              </a:defRPr>
            </a:pPr>
            <a:r>
              <a:t>Understanding Photosynthesis: The Vital Process for Life on Earth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Slide 1. Introduction to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This energy-rich molecule is then used by the plant to fuel growth, development, and reproduction.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Without photosynthesis, life as we know it would not be possible, making it essential for our survival.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Photosynthesis occurs in specialized organelles called chloroplasts, which contain pigments such as chlorophyll that absorb light energy.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byproducts of photosynthesis, including oxygen and glucose, are released into the atmosphere and play a critical role in supporting life on Earth.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solidFill>
            <a:srgbClr val="FFDFB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1800" b="1">
                <a:solidFill>
                  <a:srgbClr val="000000"/>
                </a:solidFill>
              </a:defRPr>
            </a:pPr>
            <a:r>
              <a:t>Text inside block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How Photosynthesis Occurs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Photosynthesis begins with the absorption of light energy from the sun by pigments such as chlorophyll.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This energy is then transferred to a molecule called ATP, which powers the conversion of carbon dioxide and water into glucose and oxygen.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process of photosynthesis involves three stages: the light-dependent reactions, the Calvin cycle, and the fixation stage.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In the light-dependent reactions, light energy is absorbed by pigments and converted into ATP and NADPH.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Calvin cycle uses ATP and NADPH to convert CO2 into glucose through a series of enzyme-catalyzed reactions.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fixation stage involves the conversion of CO2 into glucose using the energy from ATP and NADPH.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solidFill>
            <a:srgbClr val="FFDFB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1800" b="1">
                <a:solidFill>
                  <a:srgbClr val="000000"/>
                </a:solidFill>
              </a:defRPr>
            </a:pPr>
            <a:r>
              <a:t>Text inside block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Why Photosynthesis is Crucial for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Photosynthesis provides the primary source of energy for nearly all living organisms on Earth.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It supports the growth and development of plants, animals, and microorganisms, which in turn support human life and agriculture.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Photosynthesis also plays a critical role in regulating Earth's climate by producing oxygen and absorbing CO2.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Without photosynthesis, the Earth's biosphere would be severely impacted, leading to widespread extinction and potentially catastrophic changes to our planet.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production of glucose through photosynthesis supports the development of complex ecosystems and ultimately contributes to the resilience of life on Earth.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solidFill>
            <a:srgbClr val="FFDFB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1800" b="1">
                <a:solidFill>
                  <a:srgbClr val="000000"/>
                </a:solidFill>
              </a:defRPr>
            </a:pPr>
            <a:r>
              <a:t>Text inside block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Additional Insights into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Photosynthesis is a highly efficient process, with some estimates suggesting that up to 70% of the sun's energy is converted into chemical energy.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efficiency of photosynthesis can vary depending on factors such as light intensity, temperature, and CO2 concentration.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Photosynthesis has been crucial in shaping Earth's history, influencing the evolution of life on our planet and impacting the development of complex ecosystems.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Recent advances in understanding photosynthesis have led to a better understanding of the importance of this process in supporting human health and well-being.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Understanding photosynthesis can also inform strategies for mitigating climate change by promoting more efficient use of solar energy.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solidFill>
            <a:srgbClr val="FFDFB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1800" b="1">
                <a:solidFill>
                  <a:srgbClr val="000000"/>
                </a:solidFill>
              </a:defRPr>
            </a:pPr>
            <a:r>
              <a:t>Text inside block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Conclusion: The Importance of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In conclusion, photosynthesis is a vital process that supports the survival and well-being of life on Earth.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It provides the primary source of energy for nearly all living organisms, regulating Earth's climate and supporting complex ecosystems.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Understanding the intricacies of photosynthesis can have significant implications for our understanding of the natural world and our place within it.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Photosynthesis serves as a powerful reminder of the importance of preserving and protecting our planet for future generations.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By appreciating the significance of photosynthesis, we can work towards creating a more sustainable and resilient future for all living organisms.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solidFill>
            <a:srgbClr val="FFDFB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1800" b="1">
                <a:solidFill>
                  <a:srgbClr val="000000"/>
                </a:solidFill>
              </a:defRPr>
            </a:pPr>
            <a:r>
              <a:t>Text inside block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