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000000"/>
                </a:solidFill>
                <a:latin typeface="Calibri"/>
              </a:defRPr>
            </a:pPr>
            <a:r>
              <a:t>Photosynthesis: The Magical Process of Plant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What is Photosynthesis?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Plants convert light energy into chemical energy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This process requires water, carbon dioxide, and sunlight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It's a vital component of life on Earth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What is Photosynthesis?]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How Does Photosynthesis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Light energy from the sun is absorbed by chlorophyll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Water molecules are split to release oxygen and glucose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Carbon dioxide is used to produce glucose and oxygen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How Does Photosynthesis Work?]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What Role Does Light Play in Photosynthesis?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Blue light has a higher energy level than red light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It's absorbed by chlorophyll and triggers photosynthesis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Different wavelengths of light affect plant growth and development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What Role Does Light Play in Photosynthesis?]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Why is Photosynthesis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It produces oxygen for human respiration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Provides food for herbivores through plants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Supports the entire ecosystem, from producers to decomposers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Why is Photosynthesis Important?]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Conclusion: The Wonder of Photosynthesis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In summary, photosynthesis is a complex process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It's essential for life on Earth and beyond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Understanding photosynthesis can help us appreciate nature's beauty and power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Conclusion: The Wonder of Photosynthesis]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