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Understanding Photosynthesis: The Power of Light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E6E6FF"/>
                </a:solidFill>
                <a:latin typeface="Montserrat"/>
              </a:defRPr>
            </a:pPr>
            <a:r>
              <a:t>Generated by AI PowerPoint Maker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Overview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process involves the conversion of carbon dioxide and water into oxygen and glucose through a series of complex biochemical reactions.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occurs in specialized organelles called chloroplasts, where light-dependent reactions occur and produce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overall equation for photosynthesis is 6CO2 + 6H2O + light energy → C6H12O6 (glucose) + 6O2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crucial for life on Earth as it provides the primary source of energy for plants, supporting agriculture, and regulating the global climate.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light-dependent reactions occur in the thylakoid membranes of chloroplasts and involve the absorption of light energy by pigments such as chlorophyll.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These reactions generate ATP and NADPH through a series of complex biochemical processes involving electron transport chains.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Light-dependent reactions are responsible for producing most of the ATP and NADPH required for photosynthesis.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light-dependent reactions are also involved in the production of inorganic phosphate, which is used in the Calvin cycle to fix CO2 into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Understanding light-dependent reactions is crucial for optimizing photosynthetic efficiency and improving crop yields.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Calvin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Calvin cycle is a series of biochemical reactions that occur in the stroma of chloroplasts, where CO2 is fixed into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Calvin cycle involves the enzyme RuBisCO, which catalyzes the conversion of CO2 into 3-phosphoglycerate through a series of enzyme-catalyzed reactions.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Calvin cycle also involves the regeneration of RuBP, the enzyme responsible for fixing CO2 into RuBP.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Calvin cycle is reversible and can be initiated by changes in temperature, light intensity, or CO2 concentration.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Understanding the Calvin cycle is essential for optimizing photosynthetic efficiency and improving crop yields.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Respiration and Oxygen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Respiration occurs in the mitochondria of chloroplasts and involves the breakdown of glucose to produce ATP.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Oxygen is a byproduct of photosynthesis, but it's also produced during respiration through cellular respiration.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amount of oxygen produced depends on factors such as temperature, CO2 concentration, and the efficiency of the electron transport chain.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Respiration can occur in both the light-dependent reactions and the Calvin cycle, depending on the stage of photosynthesis.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Understanding respiration is crucial for optimizing photosynthetic efficiency and improving crop yields.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a complex process that requires specific conditions to occur.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Understanding the mechanisms of photosynthesis is crucial for optimizing crop yields and ensuring global food security.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impact of climate change on photosynthesis: Rising temperatures can alter the optimal growth conditions for plants, leading to changes in their photosynthetic efficiency and productivity.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a vital component of life on Earth, supporting agriculture, regulating the global climate, and providing energy for human consumption.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