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Understanding Photosynthesis: A Comprehensive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2286000"/>
            <a:ext cx="54864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Introduction to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process occurs in specialized organelles called chloroplasts, which contain pigments such as chlorophyll that absorb light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overall equation for photosynthesis is 6CO2 + 6H2O + light energy → C6H12O6 + 6O2.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essential for life on Earth, providing oxygen and organic compounds for food production.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It also helps regulate the Earth's climate by removing carbon dioxide from the atmosphere.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Light-Dependent Reactions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These reactions occur in the thylakoid membranes of chloroplasts and involve the conversion of light energy into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light-dependent reactions are facilitated by pigments such as chlorophyll and carotenoids, which absorb light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 these reactions, water is split into hydrogen ions and electrons, generating a proton gradient across the thylakoid membrane.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This gradient is used to produce ATP through the process of chemiosmosis, where protons flow back across the membrane to generate energy.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resulting NADPH is then used in the light-independent reactions (Calvin cycle) to convert CO2 into glucose.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The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Light-Independent Reactions (Calvin Cycle)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These reactions occur in the stroma of chloroplasts and involve the conversion of CO2 into glucose using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Calvin cycle takes place in two stages: the dark reaction and the light-dependent reactions.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 the dark reaction, CO2 is fixed into a 3-carbon molecule called 3-phosphoglycerate (3-PGA), which enters the Calvin cycle.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 the light-dependent reactions, NADPH produced during the light-independent reactions is used to convert CO2 into glucose through the enzyme RuBisCO.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The resulting glucose is then stored in the plant's cells as starch or cellulose.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The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Factors Affecting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Temperature affects photosynthesis by influencing the rate of light-dependent reactions and the stability of enzyme activity.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Water availability affects photosynthesis by influencing the rate of light-dependent reactions and the solubility of pigments.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Light intensity affects photosynthesis by influencing the rate of light-dependent reactions and the amount of energy available for conversion into ATP and NADPH.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Nutrient availability affects photosynthesis by influencing the rates of protein synthesis, pigment production, and enzyme activity.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 affects photosynthesis by influencing the activity of enzymes involved in light-dependent reactions.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Ecological Importance of Photosynthesis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is essential for primary production in ecosystems, supporting the base of the food web.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It also supports plant growth and development, providing energy and nutrients for plants to grow and thrive.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helps regulate Earth's climate by removing CO2 from the atmosphere and producing oxygen as a byproduct.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It also supports agriculture, forestry, and other human activities that rely on photosynthetic organisms.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plays a critical role in maintaining ecosystem resilience and biodiversity.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Ecological Importance of Photosynthesis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In conclusion, photosynthesis is a complex and fascinating process that underlies life on Earth.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Understanding photosynthesis can help us appreciate the importance of this process for our planet and its inhabitants.</a:t>
            </a:r>
          </a:p>
          <a:p>
            <a:pPr algn="l">
              <a:spcBef>
                <a:spcPts val="800"/>
              </a:spcBef>
              <a:defRPr sz="1800">
                <a:solidFill>
                  <a:srgbClr val="323232"/>
                </a:solidFill>
                <a:latin typeface="Montserrat"/>
              </a:defRPr>
            </a:pPr>
            <a:r>
              <a:t>Photosynthesis also highlights the intricate relationships between organisms, their environment, and the energy they convert from sunlight.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1148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i="1" sz="1400">
                <a:solidFill>
                  <a:srgbClr val="646464"/>
                </a:solidFill>
              </a:defRPr>
            </a:pPr>
            <a:r>
              <a:t>Image: Professional presentation image related to: photosynthesis - 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