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Greening of Our Planet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occurs in specialized organelles called chloroplasts.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 vital component of the food chain, supporting life on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How Does Photosynthesis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is absorbed by pigments such as chlorophyll, which triggers a series of reactions that convert carbon dioxide and water into glucose and oxygen.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 energy from light is used to power the conversion of CO2 and H2O into glucose and O2.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is repeated throughout the day, with plants producing new glucose at night to support growth and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produces the oxygen we breathe, which supports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also responsible for producing food for nearly half of all living organisms, from phytoplankton to humans.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Without photosynthesis, life as we know it would not be possible.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Types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There are two main types of photosynthesis: C3 and C4.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C3 photosynthesis is the most common type found in plants with chloroplasts.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C4 photosynthesis is found in some plants, such as corn and sugarcane, which have adaptations to optimize carbon fixation.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In conclusion, photosynthesis is a complex process that supports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essential for our planet's health, and understanding its mechanisms can help us appreciate the beauty of nature.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By recognizing the importance of photosynthesis, we can work to conserve and protect this vital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