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969B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FFFFFF"/>
                </a:solidFill>
                <a:latin typeface="Calibri"/>
              </a:defRPr>
            </a:pPr>
            <a:r>
              <a:t>Understanding Photosynthesis: The Process of Plant Growth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153A59"/>
                </a:solidFill>
                <a:latin typeface="Calibri"/>
              </a:defRPr>
            </a:pPr>
            <a:r>
              <a:t>What is Photosynthesis?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Photosynthesis is a critical biological process that occurs in plants, algae, and some bacteria.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It involves the conversion of light energy into chemical energy in the form of glucose.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This process supports life on Earth by providing energy and organic compounds for growth and development.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What is Photosynthesis?]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153A59"/>
                </a:solidFill>
                <a:latin typeface="Calibri"/>
              </a:defRPr>
            </a:pPr>
            <a:r>
              <a:t>The Light-Dependent Reactions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Light absorption occurs in the thylakoid membranes, where light energy excites electrons.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These excited electrons are passed through a series of electron transport chains, generating ATP and NADPH.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ATP and NADPH are then used to drive the light-independent reactions (Calvin cycle) in the next stage.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The Light-Dependent Reactions]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153A59"/>
                </a:solidFill>
                <a:latin typeface="Calibri"/>
              </a:defRPr>
            </a:pPr>
            <a:r>
              <a:t>The Light-Independent Reactions (Calvin Cycle)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Carbon fixation occurs through the conversion of CO2 into organic compounds.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Reduction reactions involve the transfer of electrons to generate ATP and NADPH.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Oxygen is released as a byproduct, supporting aerobic respiration.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The Light-Independent Reactions (Calvin Cycle)]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153A59"/>
                </a:solidFill>
                <a:latin typeface="Calibri"/>
              </a:defRPr>
            </a:pPr>
            <a:r>
              <a:t>The Importance of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Photosynthesis supports life on Earth through food chains and ecosystems.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It produces oxygen as a byproduct, essential for human survival.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Altered photosynthetic processes can impact climate change, global temperature, and weather patterns.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The Importance of Photosynthesis]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153A59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In conclusion, photosynthesis is a vital process that supports life on Earth.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Understanding the different stages of photosynthesis can help us appreciate its importance.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By recognizing the interconnectedness of ecosystems, we can work towards preserving and protecting this essential biological process.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Conclusion]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