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Understanding 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What Is School?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School provides a structured environment for learning and development.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Academic programs prepare students for future careers and lifelong learning.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Access to quality education is essential for personal and societal growth.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What Is School?]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Formal institutions of higher education, such as universities and colleges.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Public schools that offer standardized curricula and resources.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Private schools with specialized programs and funding models.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Vocational and technical schools for skilled trades and industry.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Types of Schools]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Levels of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Early childhood education, from preschool to kindergarten.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Elementary and middle school curricula focusing on core subjects.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High school diploma and beyond, including post-secondary programs.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Specialized educational institutions for students with unique needs.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Levels of Education]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Importance of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Socialization and community building opportunities for youth.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Preparation for the workforce and lifelong learning.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Access to healthcare, counseling, and support services.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Role in shaping cultural and social values.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Importance of School]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Addressing academic inequities and disparities.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Fostering innovation and creativity through technology and resources.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Investing in teacher training and support for effective education.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Embracing ongoing evaluations and reform initiatives.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Challenges and Opportunities]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School is a cornerstone of modern society, shaping individuals and communities.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Understanding the complexities and nuances of school can inform policy and practice.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we continue to evolve and address emerging challenges, our understanding of school will remain essential.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what is school - Conclusion]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