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School?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Role of Schools in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Socialization, cultural development, and civic engagement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Preparation for employment and entrepreneurship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Promoting equality, inclusivity, and diversity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Role of Schools in Society]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Introduction to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Schools provide a structured learning environment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Academic programs prepare students for future careers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Education fosters personal growth and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Introduction to Education]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Formal education institutions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Non-formal education settings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Vocational schools and apprenticeships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Types of Schools]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Age Range of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Preschool age to high school age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Elementary, middle, and secondary levels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Post-secondary education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Age Range of Students]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Curriculum and Coursework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Core subjects such as math, science, and English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Elective courses in various fields of study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Extracurricular activities for personal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Curriculum and Coursework]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School Structure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Hierarchical structure with administrators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Teacher-student ratio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Facilities and resources for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School Structure and Organization]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Role of Teachers and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Qualified instructors providing academic guidance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Support staff such as counselors and librarians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Administrative personnel managing school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Role of Teachers and Staff]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Formal evaluations for student progress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Performance metrics for teacher evaluation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Graduation and certification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Assessment and Evaluation]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School Safety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Regular security measures such as surveillance cameras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Trained staff responding to emergencies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Post-crisis support systems for students and staff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School Safety and Security]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