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Guide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photosynthesis as a vital process for life on Earth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Definition and importance of photosynthesis in ecosystems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Basic concept of light-dependent reactions and ATP synthesis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Role of chloroplasts and pigments in absorbing light energy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Energy yield and overall efficiency of photosynthesis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Light-Dependent Reactions: Energy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absorption by pigments (Chlorophyll a, b, c)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Excitation of electrons in pigments to generate ATP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Transfer of electrons through photosystem II and I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Proton pumping across the thylakoid membrane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Regulation of light-dependent reactions via control proteins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Light-Dependent Reactions: Energy Conversion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Light-Independent Reactions: Calvin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Fixation of CO2 into glucose using RuBisCO enzyme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Assembly of 3-carbon molecules from 1, 5-bisphosphoglycerate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Reduction of RuBP to form 6-phosphogluconolactone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Regulation of Calvin cycle via feedback inhibition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of Calvin cycle in maintaining cell turgor pressure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Light-Independent Reactions: Calvin 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Light-Independent Reactions: Stomatal Conductance and CO2 Uptake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Stomatal conductance as a critical component of transpiration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Role of stomata in CO2 uptake and regulation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of stomatal movement in modulating gas exchange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Regulation of stomatal conductance via hormonal signals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Impact of climate change on stomatal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Light-Independent Reactions: Stomatal Conductance and CO2 Uptake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Photosynthesis at Different Levels: O2 Production, Water Absorption and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production as a byproduct of photosynthesis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of water absorption and use in photosynthetic organisms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Evolutionary adaptations for efficient water usage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Role of CO2 uptake and assimilation in regulating photosynthetic rates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Impact of environmental factors on photosynthetic productivity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 at Different Levels: O2 Production, Water Absorption and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