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Definition and Process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photosynthesis process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reactions: energy transfer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Light-independent reactions (Calvin cycle): carbon fixation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production as a byproduct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Light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and quality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Wavelength of light absorbed by chlorophyll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Stages of light absorption: absorption spectrum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Chlorophyll's role in capturing light energy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Photoreceptors' response to light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light-dependent reactions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Light in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Chloroplast Structure and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Organelle structure: chloroplasts, stroma, thylakoids, plastoglobuli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Function of each component in photosynthesis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Thylakoid membrane's role in light absorption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Plastoglobuli's function in storing excess energy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Role of electron transport chain in ATP production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Chloroplast Structure and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Carbon Fixation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carbon fixation process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Mechanisms of carbon fixation: RuBisCO and CO2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Carbon Fixation in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Oxygen Production and Regulation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oxygen production through stomatal closure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Control of CO2 concentration through photosynthesis rate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Oxygen Production and Regulation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